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96"/>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F1BA14-1663-F141-B5B0-30133954FCE9}" type="datetimeFigureOut">
              <a:rPr lang="en-US" smtClean="0"/>
              <a:t>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rIns="45720"/>
          <a:lstStyle/>
          <a:p>
            <a:fld id="{D9DAF8BF-1396-3642-A317-803E4EFBC7ED}" type="slidenum">
              <a:rPr lang="en-US" smtClean="0"/>
              <a:t>‹#›</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03286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1BA14-1663-F141-B5B0-30133954FCE9}" type="datetimeFigureOut">
              <a:rPr lang="en-US" smtClean="0"/>
              <a:t>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AF8BF-1396-3642-A317-803E4EFBC7ED}" type="slidenum">
              <a:rPr lang="en-US" smtClean="0"/>
              <a:t>‹#›</a:t>
            </a:fld>
            <a:endParaRPr lang="en-US"/>
          </a:p>
        </p:txBody>
      </p:sp>
    </p:spTree>
    <p:extLst>
      <p:ext uri="{BB962C8B-B14F-4D97-AF65-F5344CB8AC3E}">
        <p14:creationId xmlns:p14="http://schemas.microsoft.com/office/powerpoint/2010/main" val="113036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1BA14-1663-F141-B5B0-30133954FCE9}" type="datetimeFigureOut">
              <a:rPr lang="en-US" smtClean="0"/>
              <a:t>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AF8BF-1396-3642-A317-803E4EFBC7ED}" type="slidenum">
              <a:rPr lang="en-US" smtClean="0"/>
              <a:t>‹#›</a:t>
            </a:fld>
            <a:endParaRPr lang="en-US"/>
          </a:p>
        </p:txBody>
      </p:sp>
    </p:spTree>
    <p:extLst>
      <p:ext uri="{BB962C8B-B14F-4D97-AF65-F5344CB8AC3E}">
        <p14:creationId xmlns:p14="http://schemas.microsoft.com/office/powerpoint/2010/main" val="85112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1BA14-1663-F141-B5B0-30133954FCE9}" type="datetimeFigureOut">
              <a:rPr lang="en-US" smtClean="0"/>
              <a:t>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AF8BF-1396-3642-A317-803E4EFBC7ED}" type="slidenum">
              <a:rPr lang="en-US" smtClean="0"/>
              <a:t>‹#›</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055331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F1BA14-1663-F141-B5B0-30133954FCE9}" type="datetimeFigureOut">
              <a:rPr lang="en-US" smtClean="0"/>
              <a:t>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AF8BF-1396-3642-A317-803E4EFBC7ED}" type="slidenum">
              <a:rPr lang="en-US" smtClean="0"/>
              <a:t>‹#›</a:t>
            </a:fld>
            <a:endParaRPr lang="en-US"/>
          </a:p>
        </p:txBody>
      </p:sp>
    </p:spTree>
    <p:extLst>
      <p:ext uri="{BB962C8B-B14F-4D97-AF65-F5344CB8AC3E}">
        <p14:creationId xmlns:p14="http://schemas.microsoft.com/office/powerpoint/2010/main" val="165449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F1BA14-1663-F141-B5B0-30133954FCE9}" type="datetimeFigureOut">
              <a:rPr lang="en-US" smtClean="0"/>
              <a:t>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AF8BF-1396-3642-A317-803E4EFBC7ED}" type="slidenum">
              <a:rPr lang="en-US" smtClean="0"/>
              <a:t>‹#›</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58937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F1BA14-1663-F141-B5B0-30133954FCE9}" type="datetimeFigureOut">
              <a:rPr lang="en-US" smtClean="0"/>
              <a:t>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DAF8BF-1396-3642-A317-803E4EFBC7ED}" type="slidenum">
              <a:rPr lang="en-US" smtClean="0"/>
              <a:t>‹#›</a:t>
            </a:fld>
            <a:endParaRPr lang="en-US"/>
          </a:p>
        </p:txBody>
      </p:sp>
    </p:spTree>
    <p:extLst>
      <p:ext uri="{BB962C8B-B14F-4D97-AF65-F5344CB8AC3E}">
        <p14:creationId xmlns:p14="http://schemas.microsoft.com/office/powerpoint/2010/main" val="82339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F1BA14-1663-F141-B5B0-30133954FCE9}" type="datetimeFigureOut">
              <a:rPr lang="en-US" smtClean="0"/>
              <a:t>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DAF8BF-1396-3642-A317-803E4EFBC7ED}" type="slidenum">
              <a:rPr lang="en-US" smtClean="0"/>
              <a:t>‹#›</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592810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9F1BA14-1663-F141-B5B0-30133954FCE9}" type="datetimeFigureOut">
              <a:rPr lang="en-US" smtClean="0"/>
              <a:t>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AF8BF-1396-3642-A317-803E4EFBC7ED}" type="slidenum">
              <a:rPr lang="en-US" smtClean="0"/>
              <a:t>‹#›</a:t>
            </a:fld>
            <a:endParaRPr lang="en-US"/>
          </a:p>
        </p:txBody>
      </p:sp>
    </p:spTree>
    <p:extLst>
      <p:ext uri="{BB962C8B-B14F-4D97-AF65-F5344CB8AC3E}">
        <p14:creationId xmlns:p14="http://schemas.microsoft.com/office/powerpoint/2010/main" val="200823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F1BA14-1663-F141-B5B0-30133954FCE9}" type="datetimeFigureOut">
              <a:rPr lang="en-US" smtClean="0"/>
              <a:t>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AF8BF-1396-3642-A317-803E4EFBC7ED}" type="slidenum">
              <a:rPr lang="en-US" smtClean="0"/>
              <a:t>‹#›</a:t>
            </a:fld>
            <a:endParaRPr lang="en-US"/>
          </a:p>
        </p:txBody>
      </p:sp>
    </p:spTree>
    <p:extLst>
      <p:ext uri="{BB962C8B-B14F-4D97-AF65-F5344CB8AC3E}">
        <p14:creationId xmlns:p14="http://schemas.microsoft.com/office/powerpoint/2010/main" val="41210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F1BA14-1663-F141-B5B0-30133954FCE9}" type="datetimeFigureOut">
              <a:rPr lang="en-US" smtClean="0"/>
              <a:t>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AF8BF-1396-3642-A317-803E4EFBC7ED}" type="slidenum">
              <a:rPr lang="en-US" smtClean="0"/>
              <a:t>‹#›</a:t>
            </a:fld>
            <a:endParaRPr lang="en-US"/>
          </a:p>
        </p:txBody>
      </p:sp>
    </p:spTree>
    <p:extLst>
      <p:ext uri="{BB962C8B-B14F-4D97-AF65-F5344CB8AC3E}">
        <p14:creationId xmlns:p14="http://schemas.microsoft.com/office/powerpoint/2010/main" val="338213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19F1BA14-1663-F141-B5B0-30133954FCE9}" type="datetimeFigureOut">
              <a:rPr lang="en-US" smtClean="0"/>
              <a:t>1/20/20</a:t>
            </a:fld>
            <a:endParaRPr lang="en-U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D9DAF8BF-1396-3642-A317-803E4EFBC7ED}" type="slidenum">
              <a:rPr lang="en-US" smtClean="0"/>
              <a:t>‹#›</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575751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BEFCD-24D2-034F-80C0-3DC24669B796}"/>
              </a:ext>
            </a:extLst>
          </p:cNvPr>
          <p:cNvSpPr>
            <a:spLocks noGrp="1"/>
          </p:cNvSpPr>
          <p:nvPr>
            <p:ph type="ctrTitle"/>
          </p:nvPr>
        </p:nvSpPr>
        <p:spPr/>
        <p:txBody>
          <a:bodyPr>
            <a:noAutofit/>
          </a:bodyPr>
          <a:lstStyle/>
          <a:p>
            <a:r>
              <a:rPr lang="en-US" sz="4400" dirty="0"/>
              <a:t>Religious Fanaticism in </a:t>
            </a:r>
            <a:r>
              <a:rPr lang="en-US" sz="4400" i="1" dirty="0"/>
              <a:t>The Chrysalids </a:t>
            </a:r>
            <a:r>
              <a:rPr lang="en-US" sz="4400" dirty="0"/>
              <a:t>and as a Real-World Allegory</a:t>
            </a:r>
          </a:p>
        </p:txBody>
      </p:sp>
      <p:sp>
        <p:nvSpPr>
          <p:cNvPr id="3" name="Subtitle 2">
            <a:extLst>
              <a:ext uri="{FF2B5EF4-FFF2-40B4-BE49-F238E27FC236}">
                <a16:creationId xmlns:a16="http://schemas.microsoft.com/office/drawing/2014/main" id="{03B5FF43-62E5-AC45-81A3-70E3270F22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257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9AB57-66A4-B441-B451-314ADBD3B92B}"/>
              </a:ext>
            </a:extLst>
          </p:cNvPr>
          <p:cNvSpPr>
            <a:spLocks noGrp="1"/>
          </p:cNvSpPr>
          <p:nvPr>
            <p:ph type="title"/>
          </p:nvPr>
        </p:nvSpPr>
        <p:spPr/>
        <p:txBody>
          <a:bodyPr/>
          <a:lstStyle/>
          <a:p>
            <a:r>
              <a:rPr lang="en-US" dirty="0"/>
              <a:t>What is Religious Fanaticism?</a:t>
            </a:r>
          </a:p>
        </p:txBody>
      </p:sp>
      <p:sp>
        <p:nvSpPr>
          <p:cNvPr id="3" name="Content Placeholder 2">
            <a:extLst>
              <a:ext uri="{FF2B5EF4-FFF2-40B4-BE49-F238E27FC236}">
                <a16:creationId xmlns:a16="http://schemas.microsoft.com/office/drawing/2014/main" id="{C91AA7EB-0392-5E43-9DB5-32964ECD1735}"/>
              </a:ext>
            </a:extLst>
          </p:cNvPr>
          <p:cNvSpPr>
            <a:spLocks noGrp="1"/>
          </p:cNvSpPr>
          <p:nvPr>
            <p:ph idx="1"/>
          </p:nvPr>
        </p:nvSpPr>
        <p:spPr/>
        <p:txBody>
          <a:bodyPr/>
          <a:lstStyle/>
          <a:p>
            <a:r>
              <a:rPr lang="en-US" dirty="0"/>
              <a:t>Religious fanaticism is when people show obsessive devotion to the ideals of a religion.</a:t>
            </a:r>
          </a:p>
          <a:p>
            <a:r>
              <a:rPr lang="en-US" dirty="0"/>
              <a:t>They are intensely devoted to and uncritical of their faith.</a:t>
            </a:r>
          </a:p>
        </p:txBody>
      </p:sp>
    </p:spTree>
    <p:extLst>
      <p:ext uri="{BB962C8B-B14F-4D97-AF65-F5344CB8AC3E}">
        <p14:creationId xmlns:p14="http://schemas.microsoft.com/office/powerpoint/2010/main" val="120540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B6B8C-265B-BB41-9E2D-DCF0E95D53B1}"/>
              </a:ext>
            </a:extLst>
          </p:cNvPr>
          <p:cNvSpPr>
            <a:spLocks noGrp="1"/>
          </p:cNvSpPr>
          <p:nvPr>
            <p:ph type="title"/>
          </p:nvPr>
        </p:nvSpPr>
        <p:spPr/>
        <p:txBody>
          <a:bodyPr/>
          <a:lstStyle/>
          <a:p>
            <a:r>
              <a:rPr lang="en-US" dirty="0"/>
              <a:t>Important Points About Religious Fanaticism</a:t>
            </a:r>
          </a:p>
        </p:txBody>
      </p:sp>
      <p:sp>
        <p:nvSpPr>
          <p:cNvPr id="3" name="Content Placeholder 2">
            <a:extLst>
              <a:ext uri="{FF2B5EF4-FFF2-40B4-BE49-F238E27FC236}">
                <a16:creationId xmlns:a16="http://schemas.microsoft.com/office/drawing/2014/main" id="{753BD7B4-E65A-C746-9F60-D343F6D8A0DA}"/>
              </a:ext>
            </a:extLst>
          </p:cNvPr>
          <p:cNvSpPr>
            <a:spLocks noGrp="1"/>
          </p:cNvSpPr>
          <p:nvPr>
            <p:ph idx="1"/>
          </p:nvPr>
        </p:nvSpPr>
        <p:spPr/>
        <p:txBody>
          <a:bodyPr/>
          <a:lstStyle/>
          <a:p>
            <a:r>
              <a:rPr lang="en-US" dirty="0"/>
              <a:t>When we are discussing religious fanaticism, we are talking about how people sometimes behave badly because of their beliefs. We are not saying that any religion itself is bad. Religions themselves are neither good nor bad. There are examples of religious fanatics in every religion.</a:t>
            </a:r>
          </a:p>
          <a:p>
            <a:endParaRPr lang="en-US" dirty="0"/>
          </a:p>
          <a:p>
            <a:r>
              <a:rPr lang="en-US" dirty="0"/>
              <a:t>This can be a difficult conversation, so it is important that we all treat each other with respect.</a:t>
            </a:r>
          </a:p>
        </p:txBody>
      </p:sp>
    </p:spTree>
    <p:extLst>
      <p:ext uri="{BB962C8B-B14F-4D97-AF65-F5344CB8AC3E}">
        <p14:creationId xmlns:p14="http://schemas.microsoft.com/office/powerpoint/2010/main" val="144484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39D2-D24A-444D-A896-80E082A9D4D8}"/>
              </a:ext>
            </a:extLst>
          </p:cNvPr>
          <p:cNvSpPr>
            <a:spLocks noGrp="1"/>
          </p:cNvSpPr>
          <p:nvPr>
            <p:ph type="title"/>
          </p:nvPr>
        </p:nvSpPr>
        <p:spPr/>
        <p:txBody>
          <a:bodyPr/>
          <a:lstStyle/>
          <a:p>
            <a:r>
              <a:rPr lang="en-US" dirty="0"/>
              <a:t>Religious Fanaticism in </a:t>
            </a:r>
            <a:r>
              <a:rPr lang="en-US" i="1" dirty="0"/>
              <a:t>The Chrysalids</a:t>
            </a:r>
            <a:endParaRPr lang="en-US" dirty="0"/>
          </a:p>
        </p:txBody>
      </p:sp>
      <p:sp>
        <p:nvSpPr>
          <p:cNvPr id="3" name="Content Placeholder 2">
            <a:extLst>
              <a:ext uri="{FF2B5EF4-FFF2-40B4-BE49-F238E27FC236}">
                <a16:creationId xmlns:a16="http://schemas.microsoft.com/office/drawing/2014/main" id="{CEB6F30E-4B04-8544-BE2D-314DA0F1BC10}"/>
              </a:ext>
            </a:extLst>
          </p:cNvPr>
          <p:cNvSpPr>
            <a:spLocks noGrp="1"/>
          </p:cNvSpPr>
          <p:nvPr>
            <p:ph idx="1"/>
          </p:nvPr>
        </p:nvSpPr>
        <p:spPr/>
        <p:txBody>
          <a:bodyPr/>
          <a:lstStyle/>
          <a:p>
            <a:r>
              <a:rPr lang="en-US" dirty="0"/>
              <a:t>Joseph </a:t>
            </a:r>
            <a:r>
              <a:rPr lang="en-US" dirty="0" err="1"/>
              <a:t>Strorm</a:t>
            </a:r>
            <a:r>
              <a:rPr lang="en-US" dirty="0"/>
              <a:t> is a religious fanatic. What are some examples of his fanaticism?</a:t>
            </a:r>
          </a:p>
          <a:p>
            <a:r>
              <a:rPr lang="en-US" dirty="0"/>
              <a:t>What major consequence do we see in chapter 5 as a result of religious fanaticism in Waknuk?</a:t>
            </a:r>
          </a:p>
        </p:txBody>
      </p:sp>
    </p:spTree>
    <p:extLst>
      <p:ext uri="{BB962C8B-B14F-4D97-AF65-F5344CB8AC3E}">
        <p14:creationId xmlns:p14="http://schemas.microsoft.com/office/powerpoint/2010/main" val="34320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CAF66-37EE-7D42-B82F-2759061391FC}"/>
              </a:ext>
            </a:extLst>
          </p:cNvPr>
          <p:cNvSpPr>
            <a:spLocks noGrp="1"/>
          </p:cNvSpPr>
          <p:nvPr>
            <p:ph type="title"/>
          </p:nvPr>
        </p:nvSpPr>
        <p:spPr/>
        <p:txBody>
          <a:bodyPr/>
          <a:lstStyle/>
          <a:p>
            <a:r>
              <a:rPr lang="en-US" dirty="0"/>
              <a:t>Religious Fanaticism as a Real-World Allegory </a:t>
            </a:r>
          </a:p>
        </p:txBody>
      </p:sp>
      <p:sp>
        <p:nvSpPr>
          <p:cNvPr id="3" name="Content Placeholder 2">
            <a:extLst>
              <a:ext uri="{FF2B5EF4-FFF2-40B4-BE49-F238E27FC236}">
                <a16:creationId xmlns:a16="http://schemas.microsoft.com/office/drawing/2014/main" id="{3000D095-C208-1148-AD5A-AA9FB9541800}"/>
              </a:ext>
            </a:extLst>
          </p:cNvPr>
          <p:cNvSpPr>
            <a:spLocks noGrp="1"/>
          </p:cNvSpPr>
          <p:nvPr>
            <p:ph idx="1"/>
          </p:nvPr>
        </p:nvSpPr>
        <p:spPr/>
        <p:txBody>
          <a:bodyPr/>
          <a:lstStyle/>
          <a:p>
            <a:r>
              <a:rPr lang="en-US" dirty="0"/>
              <a:t>What are some examples of religious fanaticism from the real world? </a:t>
            </a:r>
          </a:p>
        </p:txBody>
      </p:sp>
    </p:spTree>
    <p:extLst>
      <p:ext uri="{BB962C8B-B14F-4D97-AF65-F5344CB8AC3E}">
        <p14:creationId xmlns:p14="http://schemas.microsoft.com/office/powerpoint/2010/main" val="423447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321A3-FA41-C34D-9BDE-E0130B00F896}"/>
              </a:ext>
            </a:extLst>
          </p:cNvPr>
          <p:cNvSpPr>
            <a:spLocks noGrp="1"/>
          </p:cNvSpPr>
          <p:nvPr>
            <p:ph type="title"/>
          </p:nvPr>
        </p:nvSpPr>
        <p:spPr/>
        <p:txBody>
          <a:bodyPr/>
          <a:lstStyle/>
          <a:p>
            <a:r>
              <a:rPr lang="en-US" dirty="0"/>
              <a:t>Discussion Activity</a:t>
            </a:r>
          </a:p>
        </p:txBody>
      </p:sp>
      <p:sp>
        <p:nvSpPr>
          <p:cNvPr id="3" name="Content Placeholder 2">
            <a:extLst>
              <a:ext uri="{FF2B5EF4-FFF2-40B4-BE49-F238E27FC236}">
                <a16:creationId xmlns:a16="http://schemas.microsoft.com/office/drawing/2014/main" id="{56DBBEEC-B77C-F744-BEF4-FABADC99DD9F}"/>
              </a:ext>
            </a:extLst>
          </p:cNvPr>
          <p:cNvSpPr>
            <a:spLocks noGrp="1"/>
          </p:cNvSpPr>
          <p:nvPr>
            <p:ph idx="1"/>
          </p:nvPr>
        </p:nvSpPr>
        <p:spPr/>
        <p:txBody>
          <a:bodyPr/>
          <a:lstStyle/>
          <a:p>
            <a:r>
              <a:rPr lang="en-US" dirty="0"/>
              <a:t>You will receive a news article with a letter on the back. Make a group of 3 to 4 people with others who have the SAME letter.</a:t>
            </a:r>
          </a:p>
          <a:p>
            <a:r>
              <a:rPr lang="en-US" dirty="0"/>
              <a:t>Read the article, take notes, and be prepared to report to your classmates about your article.</a:t>
            </a:r>
          </a:p>
          <a:p>
            <a:r>
              <a:rPr lang="en-US" dirty="0"/>
              <a:t>Form new groups of 3 with people who have different letters. Each </a:t>
            </a:r>
            <a:r>
              <a:rPr lang="en-US"/>
              <a:t>group should have one H, one I, and one C. </a:t>
            </a:r>
            <a:endParaRPr lang="en-US" dirty="0"/>
          </a:p>
        </p:txBody>
      </p:sp>
    </p:spTree>
    <p:extLst>
      <p:ext uri="{BB962C8B-B14F-4D97-AF65-F5344CB8AC3E}">
        <p14:creationId xmlns:p14="http://schemas.microsoft.com/office/powerpoint/2010/main" val="3559212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8FDA-5C14-1E4B-ACC1-0BB6E43A6635}"/>
              </a:ext>
            </a:extLst>
          </p:cNvPr>
          <p:cNvSpPr>
            <a:spLocks noGrp="1"/>
          </p:cNvSpPr>
          <p:nvPr>
            <p:ph type="title"/>
          </p:nvPr>
        </p:nvSpPr>
        <p:spPr/>
        <p:txBody>
          <a:bodyPr/>
          <a:lstStyle/>
          <a:p>
            <a:r>
              <a:rPr lang="en-US" dirty="0"/>
              <a:t>Religious Fanaticism as a Real-World Allegory </a:t>
            </a:r>
          </a:p>
        </p:txBody>
      </p:sp>
      <p:sp>
        <p:nvSpPr>
          <p:cNvPr id="3" name="Content Placeholder 2">
            <a:extLst>
              <a:ext uri="{FF2B5EF4-FFF2-40B4-BE49-F238E27FC236}">
                <a16:creationId xmlns:a16="http://schemas.microsoft.com/office/drawing/2014/main" id="{F60500FB-AF30-244F-9A3A-AA1ED58DD29C}"/>
              </a:ext>
            </a:extLst>
          </p:cNvPr>
          <p:cNvSpPr>
            <a:spLocks noGrp="1"/>
          </p:cNvSpPr>
          <p:nvPr>
            <p:ph idx="1"/>
          </p:nvPr>
        </p:nvSpPr>
        <p:spPr/>
        <p:txBody>
          <a:bodyPr/>
          <a:lstStyle/>
          <a:p>
            <a:r>
              <a:rPr lang="en-US" dirty="0"/>
              <a:t>Hinduism</a:t>
            </a:r>
          </a:p>
          <a:p>
            <a:pPr lvl="1"/>
            <a:r>
              <a:rPr lang="en-US" dirty="0"/>
              <a:t>Hindu nationals are attempting to keep Muslims out of the country</a:t>
            </a:r>
          </a:p>
          <a:p>
            <a:r>
              <a:rPr lang="en-US" dirty="0"/>
              <a:t>Islam</a:t>
            </a:r>
          </a:p>
          <a:p>
            <a:pPr lvl="1"/>
            <a:r>
              <a:rPr lang="en-US" dirty="0" err="1"/>
              <a:t>Honour</a:t>
            </a:r>
            <a:r>
              <a:rPr lang="en-US" dirty="0"/>
              <a:t> killings of women who marry against their family’s wishes</a:t>
            </a:r>
          </a:p>
          <a:p>
            <a:r>
              <a:rPr lang="en-US" dirty="0"/>
              <a:t>Christianity</a:t>
            </a:r>
          </a:p>
          <a:p>
            <a:pPr lvl="1"/>
            <a:r>
              <a:rPr lang="en-US" dirty="0"/>
              <a:t>Rejection of the LGBTQ2IA+ community and gay conversion therapy</a:t>
            </a:r>
          </a:p>
          <a:p>
            <a:pPr lvl="1"/>
            <a:r>
              <a:rPr lang="en-US" i="1" dirty="0"/>
              <a:t>Miseducation of Cameron Post</a:t>
            </a:r>
          </a:p>
        </p:txBody>
      </p:sp>
    </p:spTree>
    <p:extLst>
      <p:ext uri="{BB962C8B-B14F-4D97-AF65-F5344CB8AC3E}">
        <p14:creationId xmlns:p14="http://schemas.microsoft.com/office/powerpoint/2010/main" val="2415520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{AA7C2CC1-557B-1A4B-9DFC-64E0598F6D93}tf16401378</Template>
  <TotalTime>1671</TotalTime>
  <Words>292</Words>
  <Application>Microsoft Macintosh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MS Shell Dlg 2</vt:lpstr>
      <vt:lpstr>Wingdings</vt:lpstr>
      <vt:lpstr>Wingdings 3</vt:lpstr>
      <vt:lpstr>Madison</vt:lpstr>
      <vt:lpstr>Religious Fanaticism in The Chrysalids and as a Real-World Allegory</vt:lpstr>
      <vt:lpstr>What is Religious Fanaticism?</vt:lpstr>
      <vt:lpstr>Important Points About Religious Fanaticism</vt:lpstr>
      <vt:lpstr>Religious Fanaticism in The Chrysalids</vt:lpstr>
      <vt:lpstr>Religious Fanaticism as a Real-World Allegory </vt:lpstr>
      <vt:lpstr>Discussion Activity</vt:lpstr>
      <vt:lpstr>Religious Fanaticism as a Real-World Allegory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Fanaticism in The Chrysalids and as a Real-World Allegory</dc:title>
  <dc:creator>Sharlene Prasad</dc:creator>
  <cp:lastModifiedBy>Sharlene Prasad</cp:lastModifiedBy>
  <cp:revision>10</cp:revision>
  <dcterms:created xsi:type="dcterms:W3CDTF">2020-01-15T23:17:43Z</dcterms:created>
  <dcterms:modified xsi:type="dcterms:W3CDTF">2020-01-21T21:26:41Z</dcterms:modified>
</cp:coreProperties>
</file>