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sldIdLst>
    <p:sldId id="256" r:id="rId2"/>
    <p:sldId id="257" r:id="rId3"/>
    <p:sldId id="258" r:id="rId4"/>
    <p:sldId id="259" r:id="rId5"/>
    <p:sldId id="273" r:id="rId6"/>
    <p:sldId id="260" r:id="rId7"/>
    <p:sldId id="261" r:id="rId8"/>
    <p:sldId id="262" r:id="rId9"/>
    <p:sldId id="263" r:id="rId10"/>
    <p:sldId id="269" r:id="rId11"/>
    <p:sldId id="270" r:id="rId12"/>
    <p:sldId id="271" r:id="rId13"/>
    <p:sldId id="264" r:id="rId14"/>
    <p:sldId id="265" r:id="rId15"/>
    <p:sldId id="266" r:id="rId16"/>
    <p:sldId id="267" r:id="rId17"/>
    <p:sldId id="277" r:id="rId18"/>
    <p:sldId id="278" r:id="rId19"/>
    <p:sldId id="279" r:id="rId20"/>
    <p:sldId id="280" r:id="rId21"/>
    <p:sldId id="281" r:id="rId22"/>
    <p:sldId id="286" r:id="rId23"/>
    <p:sldId id="282" r:id="rId24"/>
    <p:sldId id="283" r:id="rId25"/>
    <p:sldId id="272" r:id="rId26"/>
    <p:sldId id="274" r:id="rId27"/>
    <p:sldId id="275" r:id="rId28"/>
    <p:sldId id="276"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68"/>
    <p:restoredTop sz="94635"/>
  </p:normalViewPr>
  <p:slideViewPr>
    <p:cSldViewPr snapToGrid="0" snapToObjects="1">
      <p:cViewPr varScale="1">
        <p:scale>
          <a:sx n="61" d="100"/>
          <a:sy n="61" d="100"/>
        </p:scale>
        <p:origin x="248" y="1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hyperlink" Target="https://ed.ted.com/lessons/the-silk-road-history-s-first-world-wide-web-shannon-harris-castelo" TargetMode="Externa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diagrams/_rels/data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svg"/><Relationship Id="rId1" Type="http://schemas.openxmlformats.org/officeDocument/2006/relationships/image" Target="../media/image34.png"/><Relationship Id="rId6" Type="http://schemas.openxmlformats.org/officeDocument/2006/relationships/image" Target="../media/image33.svg"/><Relationship Id="rId5" Type="http://schemas.openxmlformats.org/officeDocument/2006/relationships/image" Target="../media/image36.png"/><Relationship Id="rId4" Type="http://schemas.openxmlformats.org/officeDocument/2006/relationships/image" Target="../media/image31.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39.svg"/><Relationship Id="rId1" Type="http://schemas.openxmlformats.org/officeDocument/2006/relationships/image" Target="../media/image46.png"/><Relationship Id="rId6" Type="http://schemas.openxmlformats.org/officeDocument/2006/relationships/image" Target="../media/image43.svg"/><Relationship Id="rId5" Type="http://schemas.openxmlformats.org/officeDocument/2006/relationships/image" Target="../media/image48.png"/><Relationship Id="rId4" Type="http://schemas.openxmlformats.org/officeDocument/2006/relationships/image" Target="../media/image41.svg"/><Relationship Id="rId9" Type="http://schemas.openxmlformats.org/officeDocument/2006/relationships/hyperlink" Target="https://ed.ted.com/lessons/the-silk-road-history-s-first-world-wide-web-shannon-harris-castelo" TargetMode="External"/></Relationships>
</file>

<file path=ppt/diagrams/_rels/drawing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0339C-E3A9-4436-BC55-5871DA8B8AD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9E8AF80-EBC5-4029-AED3-CB3A7F2CD9F1}">
      <dgm:prSet/>
      <dgm:spPr/>
      <dgm:t>
        <a:bodyPr/>
        <a:lstStyle/>
        <a:p>
          <a:r>
            <a:rPr lang="en-US"/>
            <a:t>Follow along with the questions on your worksheets.</a:t>
          </a:r>
        </a:p>
      </dgm:t>
    </dgm:pt>
    <dgm:pt modelId="{82AEAB40-0B1F-40AB-B903-E49B26098010}" type="parTrans" cxnId="{E1C90DF1-97B3-4369-8F8C-FF3523023635}">
      <dgm:prSet/>
      <dgm:spPr/>
      <dgm:t>
        <a:bodyPr/>
        <a:lstStyle/>
        <a:p>
          <a:endParaRPr lang="en-US"/>
        </a:p>
      </dgm:t>
    </dgm:pt>
    <dgm:pt modelId="{78AA367A-9792-40A5-80D7-FB1421FFD43E}" type="sibTrans" cxnId="{E1C90DF1-97B3-4369-8F8C-FF3523023635}">
      <dgm:prSet/>
      <dgm:spPr/>
      <dgm:t>
        <a:bodyPr/>
        <a:lstStyle/>
        <a:p>
          <a:endParaRPr lang="en-US"/>
        </a:p>
      </dgm:t>
    </dgm:pt>
    <dgm:pt modelId="{D0D00115-F818-446D-BFD5-D9137E62BB1D}">
      <dgm:prSet/>
      <dgm:spPr/>
      <dgm:t>
        <a:bodyPr/>
        <a:lstStyle/>
        <a:p>
          <a:r>
            <a:rPr lang="en-US"/>
            <a:t>Be ready to share your answers with the class.</a:t>
          </a:r>
        </a:p>
      </dgm:t>
    </dgm:pt>
    <dgm:pt modelId="{81369185-49B9-4ED6-A8E2-CAD7156628C4}" type="parTrans" cxnId="{C79BCAE3-C5BB-4140-AFB8-51FA4DF0AF72}">
      <dgm:prSet/>
      <dgm:spPr/>
      <dgm:t>
        <a:bodyPr/>
        <a:lstStyle/>
        <a:p>
          <a:endParaRPr lang="en-US"/>
        </a:p>
      </dgm:t>
    </dgm:pt>
    <dgm:pt modelId="{476AF3DB-2753-45E0-88CD-C1E956E0FE00}" type="sibTrans" cxnId="{C79BCAE3-C5BB-4140-AFB8-51FA4DF0AF72}">
      <dgm:prSet/>
      <dgm:spPr/>
      <dgm:t>
        <a:bodyPr/>
        <a:lstStyle/>
        <a:p>
          <a:endParaRPr lang="en-US"/>
        </a:p>
      </dgm:t>
    </dgm:pt>
    <dgm:pt modelId="{18858FBF-F0B3-4E46-9FF1-C0712BAF87A1}" type="pres">
      <dgm:prSet presAssocID="{3B60339C-E3A9-4436-BC55-5871DA8B8AD1}" presName="linear" presStyleCnt="0">
        <dgm:presLayoutVars>
          <dgm:animLvl val="lvl"/>
          <dgm:resizeHandles val="exact"/>
        </dgm:presLayoutVars>
      </dgm:prSet>
      <dgm:spPr/>
    </dgm:pt>
    <dgm:pt modelId="{5539B4CA-3906-3348-8666-18832E2FA9CE}" type="pres">
      <dgm:prSet presAssocID="{39E8AF80-EBC5-4029-AED3-CB3A7F2CD9F1}" presName="parentText" presStyleLbl="node1" presStyleIdx="0" presStyleCnt="2">
        <dgm:presLayoutVars>
          <dgm:chMax val="0"/>
          <dgm:bulletEnabled val="1"/>
        </dgm:presLayoutVars>
      </dgm:prSet>
      <dgm:spPr/>
    </dgm:pt>
    <dgm:pt modelId="{8F5E3AB4-1121-CD45-9737-A3BCE1AD71F9}" type="pres">
      <dgm:prSet presAssocID="{78AA367A-9792-40A5-80D7-FB1421FFD43E}" presName="spacer" presStyleCnt="0"/>
      <dgm:spPr/>
    </dgm:pt>
    <dgm:pt modelId="{8E102D2F-4D1A-B34D-BB3C-DEC74D2A2C25}" type="pres">
      <dgm:prSet presAssocID="{D0D00115-F818-446D-BFD5-D9137E62BB1D}" presName="parentText" presStyleLbl="node1" presStyleIdx="1" presStyleCnt="2">
        <dgm:presLayoutVars>
          <dgm:chMax val="0"/>
          <dgm:bulletEnabled val="1"/>
        </dgm:presLayoutVars>
      </dgm:prSet>
      <dgm:spPr/>
    </dgm:pt>
  </dgm:ptLst>
  <dgm:cxnLst>
    <dgm:cxn modelId="{3658BE15-C27A-DE4D-A5D6-C6F9D0C3BAD3}" type="presOf" srcId="{39E8AF80-EBC5-4029-AED3-CB3A7F2CD9F1}" destId="{5539B4CA-3906-3348-8666-18832E2FA9CE}" srcOrd="0" destOrd="0" presId="urn:microsoft.com/office/officeart/2005/8/layout/vList2"/>
    <dgm:cxn modelId="{A55B8894-E93D-B242-8A57-BD6FD8EC71AC}" type="presOf" srcId="{3B60339C-E3A9-4436-BC55-5871DA8B8AD1}" destId="{18858FBF-F0B3-4E46-9FF1-C0712BAF87A1}" srcOrd="0" destOrd="0" presId="urn:microsoft.com/office/officeart/2005/8/layout/vList2"/>
    <dgm:cxn modelId="{C79BCAE3-C5BB-4140-AFB8-51FA4DF0AF72}" srcId="{3B60339C-E3A9-4436-BC55-5871DA8B8AD1}" destId="{D0D00115-F818-446D-BFD5-D9137E62BB1D}" srcOrd="1" destOrd="0" parTransId="{81369185-49B9-4ED6-A8E2-CAD7156628C4}" sibTransId="{476AF3DB-2753-45E0-88CD-C1E956E0FE00}"/>
    <dgm:cxn modelId="{E1C90DF1-97B3-4369-8F8C-FF3523023635}" srcId="{3B60339C-E3A9-4436-BC55-5871DA8B8AD1}" destId="{39E8AF80-EBC5-4029-AED3-CB3A7F2CD9F1}" srcOrd="0" destOrd="0" parTransId="{82AEAB40-0B1F-40AB-B903-E49B26098010}" sibTransId="{78AA367A-9792-40A5-80D7-FB1421FFD43E}"/>
    <dgm:cxn modelId="{5C43F4FA-8DC8-444C-B1D5-2EDE1CA5E287}" type="presOf" srcId="{D0D00115-F818-446D-BFD5-D9137E62BB1D}" destId="{8E102D2F-4D1A-B34D-BB3C-DEC74D2A2C25}" srcOrd="0" destOrd="0" presId="urn:microsoft.com/office/officeart/2005/8/layout/vList2"/>
    <dgm:cxn modelId="{7024A686-6E87-E340-AC9C-451A9ED1E4A2}" type="presParOf" srcId="{18858FBF-F0B3-4E46-9FF1-C0712BAF87A1}" destId="{5539B4CA-3906-3348-8666-18832E2FA9CE}" srcOrd="0" destOrd="0" presId="urn:microsoft.com/office/officeart/2005/8/layout/vList2"/>
    <dgm:cxn modelId="{26CFAEBB-9040-AA42-8B86-3FAA473E3969}" type="presParOf" srcId="{18858FBF-F0B3-4E46-9FF1-C0712BAF87A1}" destId="{8F5E3AB4-1121-CD45-9737-A3BCE1AD71F9}" srcOrd="1" destOrd="0" presId="urn:microsoft.com/office/officeart/2005/8/layout/vList2"/>
    <dgm:cxn modelId="{350DC6ED-2AFD-0243-8F16-F78415DADABD}" type="presParOf" srcId="{18858FBF-F0B3-4E46-9FF1-C0712BAF87A1}" destId="{8E102D2F-4D1A-B34D-BB3C-DEC74D2A2C2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6B4685-357C-4B03-9ECC-378561871F03}" type="doc">
      <dgm:prSet loTypeId="urn:microsoft.com/office/officeart/2005/8/layout/hierarchy2" loCatId="hierarchy" qsTypeId="urn:microsoft.com/office/officeart/2005/8/quickstyle/simple1" qsCatId="simple" csTypeId="urn:microsoft.com/office/officeart/2005/8/colors/colorful5" csCatId="colorful"/>
      <dgm:spPr/>
      <dgm:t>
        <a:bodyPr/>
        <a:lstStyle/>
        <a:p>
          <a:endParaRPr lang="en-US"/>
        </a:p>
      </dgm:t>
    </dgm:pt>
    <dgm:pt modelId="{5E28669F-6911-4C49-9E27-3668EE021007}">
      <dgm:prSet/>
      <dgm:spPr/>
      <dgm:t>
        <a:bodyPr/>
        <a:lstStyle/>
        <a:p>
          <a:r>
            <a:rPr lang="en-US"/>
            <a:t>Consider and connect the short- and long-term consequences of empires.</a:t>
          </a:r>
        </a:p>
      </dgm:t>
    </dgm:pt>
    <dgm:pt modelId="{DF6C9070-48E9-44B7-B6D4-F1AEAE2326B9}" type="parTrans" cxnId="{7965C8D6-FE5F-4CD0-A48A-6627A9B0FB74}">
      <dgm:prSet/>
      <dgm:spPr/>
      <dgm:t>
        <a:bodyPr/>
        <a:lstStyle/>
        <a:p>
          <a:endParaRPr lang="en-US"/>
        </a:p>
      </dgm:t>
    </dgm:pt>
    <dgm:pt modelId="{09A484EE-05F5-4306-B77A-DABE6A425510}" type="sibTrans" cxnId="{7965C8D6-FE5F-4CD0-A48A-6627A9B0FB74}">
      <dgm:prSet/>
      <dgm:spPr/>
      <dgm:t>
        <a:bodyPr/>
        <a:lstStyle/>
        <a:p>
          <a:endParaRPr lang="en-US"/>
        </a:p>
      </dgm:t>
    </dgm:pt>
    <dgm:pt modelId="{3B0D912C-4876-437A-B677-E2824A66CDBB}">
      <dgm:prSet/>
      <dgm:spPr/>
      <dgm:t>
        <a:bodyPr/>
        <a:lstStyle/>
        <a:p>
          <a:r>
            <a:rPr lang="en-US"/>
            <a:t>Example </a:t>
          </a:r>
        </a:p>
      </dgm:t>
    </dgm:pt>
    <dgm:pt modelId="{CF275145-F66B-41F1-B374-9060EA26AB39}" type="parTrans" cxnId="{8BE2A375-79BD-407A-AEDF-B09FF294432F}">
      <dgm:prSet/>
      <dgm:spPr/>
      <dgm:t>
        <a:bodyPr/>
        <a:lstStyle/>
        <a:p>
          <a:endParaRPr lang="en-US"/>
        </a:p>
      </dgm:t>
    </dgm:pt>
    <dgm:pt modelId="{DD486516-C06F-460B-B55F-6769477FD537}" type="sibTrans" cxnId="{8BE2A375-79BD-407A-AEDF-B09FF294432F}">
      <dgm:prSet/>
      <dgm:spPr/>
      <dgm:t>
        <a:bodyPr/>
        <a:lstStyle/>
        <a:p>
          <a:endParaRPr lang="en-US"/>
        </a:p>
      </dgm:t>
    </dgm:pt>
    <dgm:pt modelId="{94A9E214-8E3C-40ED-8191-A6FCCBE0BE87}">
      <dgm:prSet/>
      <dgm:spPr/>
      <dgm:t>
        <a:bodyPr/>
        <a:lstStyle/>
        <a:p>
          <a:r>
            <a:rPr lang="en-US"/>
            <a:t>Short-term - the Abbasid Caliphate was a wealthy empire that was able to build a powerful city like Baghdad. </a:t>
          </a:r>
        </a:p>
      </dgm:t>
    </dgm:pt>
    <dgm:pt modelId="{E2B762AD-53D0-4A8C-8E20-D9F40B9DD738}" type="parTrans" cxnId="{EAD499B5-36AB-414D-B88B-766190B087A5}">
      <dgm:prSet/>
      <dgm:spPr/>
      <dgm:t>
        <a:bodyPr/>
        <a:lstStyle/>
        <a:p>
          <a:endParaRPr lang="en-US"/>
        </a:p>
      </dgm:t>
    </dgm:pt>
    <dgm:pt modelId="{0AB2E804-A59E-4A6E-B686-35CB0C88FFE1}" type="sibTrans" cxnId="{EAD499B5-36AB-414D-B88B-766190B087A5}">
      <dgm:prSet/>
      <dgm:spPr/>
      <dgm:t>
        <a:bodyPr/>
        <a:lstStyle/>
        <a:p>
          <a:endParaRPr lang="en-US"/>
        </a:p>
      </dgm:t>
    </dgm:pt>
    <dgm:pt modelId="{2D149B57-5AC9-4590-B53D-77315C6D73ED}">
      <dgm:prSet/>
      <dgm:spPr/>
      <dgm:t>
        <a:bodyPr/>
        <a:lstStyle/>
        <a:p>
          <a:r>
            <a:rPr lang="en-US"/>
            <a:t>Long-term connection – because of this history, Baghdad continues to be an important city in the Middle East today</a:t>
          </a:r>
        </a:p>
      </dgm:t>
    </dgm:pt>
    <dgm:pt modelId="{5E349888-AB71-4958-9B3B-A3409D2836F4}" type="parTrans" cxnId="{40AB6D32-D988-44AE-8828-4ED854F8B455}">
      <dgm:prSet/>
      <dgm:spPr/>
      <dgm:t>
        <a:bodyPr/>
        <a:lstStyle/>
        <a:p>
          <a:endParaRPr lang="en-US"/>
        </a:p>
      </dgm:t>
    </dgm:pt>
    <dgm:pt modelId="{73B90BE1-DC0F-4F5B-9221-35734FB9D29A}" type="sibTrans" cxnId="{40AB6D32-D988-44AE-8828-4ED854F8B455}">
      <dgm:prSet/>
      <dgm:spPr/>
      <dgm:t>
        <a:bodyPr/>
        <a:lstStyle/>
        <a:p>
          <a:endParaRPr lang="en-US"/>
        </a:p>
      </dgm:t>
    </dgm:pt>
    <dgm:pt modelId="{BC5B4E85-5C53-154A-B83E-6EA6ED113888}" type="pres">
      <dgm:prSet presAssocID="{DD6B4685-357C-4B03-9ECC-378561871F03}" presName="diagram" presStyleCnt="0">
        <dgm:presLayoutVars>
          <dgm:chPref val="1"/>
          <dgm:dir/>
          <dgm:animOne val="branch"/>
          <dgm:animLvl val="lvl"/>
          <dgm:resizeHandles val="exact"/>
        </dgm:presLayoutVars>
      </dgm:prSet>
      <dgm:spPr/>
    </dgm:pt>
    <dgm:pt modelId="{BCEB6AC0-1142-4444-9DF1-BDC07A37D179}" type="pres">
      <dgm:prSet presAssocID="{5E28669F-6911-4C49-9E27-3668EE021007}" presName="root1" presStyleCnt="0"/>
      <dgm:spPr/>
    </dgm:pt>
    <dgm:pt modelId="{9636532F-816C-1D47-9954-0B4FCBF35C3B}" type="pres">
      <dgm:prSet presAssocID="{5E28669F-6911-4C49-9E27-3668EE021007}" presName="LevelOneTextNode" presStyleLbl="node0" presStyleIdx="0" presStyleCnt="2">
        <dgm:presLayoutVars>
          <dgm:chPref val="3"/>
        </dgm:presLayoutVars>
      </dgm:prSet>
      <dgm:spPr/>
    </dgm:pt>
    <dgm:pt modelId="{582FC207-869A-9E45-BBF8-852036503805}" type="pres">
      <dgm:prSet presAssocID="{5E28669F-6911-4C49-9E27-3668EE021007}" presName="level2hierChild" presStyleCnt="0"/>
      <dgm:spPr/>
    </dgm:pt>
    <dgm:pt modelId="{F41DF0C0-78FD-A747-BDDB-FCF2E3A456EE}" type="pres">
      <dgm:prSet presAssocID="{3B0D912C-4876-437A-B677-E2824A66CDBB}" presName="root1" presStyleCnt="0"/>
      <dgm:spPr/>
    </dgm:pt>
    <dgm:pt modelId="{ED824882-B0FA-0446-BB5B-B30CB98C4AA8}" type="pres">
      <dgm:prSet presAssocID="{3B0D912C-4876-437A-B677-E2824A66CDBB}" presName="LevelOneTextNode" presStyleLbl="node0" presStyleIdx="1" presStyleCnt="2">
        <dgm:presLayoutVars>
          <dgm:chPref val="3"/>
        </dgm:presLayoutVars>
      </dgm:prSet>
      <dgm:spPr/>
    </dgm:pt>
    <dgm:pt modelId="{689573A4-931A-D04E-B1F1-008D4AEE2B20}" type="pres">
      <dgm:prSet presAssocID="{3B0D912C-4876-437A-B677-E2824A66CDBB}" presName="level2hierChild" presStyleCnt="0"/>
      <dgm:spPr/>
    </dgm:pt>
    <dgm:pt modelId="{E792E2A9-DD41-2445-BC96-3448C873B49F}" type="pres">
      <dgm:prSet presAssocID="{E2B762AD-53D0-4A8C-8E20-D9F40B9DD738}" presName="conn2-1" presStyleLbl="parChTrans1D2" presStyleIdx="0" presStyleCnt="2"/>
      <dgm:spPr/>
    </dgm:pt>
    <dgm:pt modelId="{0ACCB08E-19B3-CB48-8C04-557266405B31}" type="pres">
      <dgm:prSet presAssocID="{E2B762AD-53D0-4A8C-8E20-D9F40B9DD738}" presName="connTx" presStyleLbl="parChTrans1D2" presStyleIdx="0" presStyleCnt="2"/>
      <dgm:spPr/>
    </dgm:pt>
    <dgm:pt modelId="{B0D677D0-88ED-FA44-BC44-1C54D292EF0C}" type="pres">
      <dgm:prSet presAssocID="{94A9E214-8E3C-40ED-8191-A6FCCBE0BE87}" presName="root2" presStyleCnt="0"/>
      <dgm:spPr/>
    </dgm:pt>
    <dgm:pt modelId="{578D555D-BE58-DC4F-A2A3-17BE5AA21C0B}" type="pres">
      <dgm:prSet presAssocID="{94A9E214-8E3C-40ED-8191-A6FCCBE0BE87}" presName="LevelTwoTextNode" presStyleLbl="node2" presStyleIdx="0" presStyleCnt="2">
        <dgm:presLayoutVars>
          <dgm:chPref val="3"/>
        </dgm:presLayoutVars>
      </dgm:prSet>
      <dgm:spPr/>
    </dgm:pt>
    <dgm:pt modelId="{DBF8A80B-A96D-1D47-95B9-875FDFE3742C}" type="pres">
      <dgm:prSet presAssocID="{94A9E214-8E3C-40ED-8191-A6FCCBE0BE87}" presName="level3hierChild" presStyleCnt="0"/>
      <dgm:spPr/>
    </dgm:pt>
    <dgm:pt modelId="{B4A5F18F-6AA0-B24F-BD2D-81CF02CF890E}" type="pres">
      <dgm:prSet presAssocID="{5E349888-AB71-4958-9B3B-A3409D2836F4}" presName="conn2-1" presStyleLbl="parChTrans1D2" presStyleIdx="1" presStyleCnt="2"/>
      <dgm:spPr/>
    </dgm:pt>
    <dgm:pt modelId="{C8ADB005-E361-3048-B7C5-CB0021885CA2}" type="pres">
      <dgm:prSet presAssocID="{5E349888-AB71-4958-9B3B-A3409D2836F4}" presName="connTx" presStyleLbl="parChTrans1D2" presStyleIdx="1" presStyleCnt="2"/>
      <dgm:spPr/>
    </dgm:pt>
    <dgm:pt modelId="{F9DDEB4B-4FFC-114A-97CC-6E25BDED52D7}" type="pres">
      <dgm:prSet presAssocID="{2D149B57-5AC9-4590-B53D-77315C6D73ED}" presName="root2" presStyleCnt="0"/>
      <dgm:spPr/>
    </dgm:pt>
    <dgm:pt modelId="{F0F1DD3C-5BDD-564D-8EB4-C4006F91334F}" type="pres">
      <dgm:prSet presAssocID="{2D149B57-5AC9-4590-B53D-77315C6D73ED}" presName="LevelTwoTextNode" presStyleLbl="node2" presStyleIdx="1" presStyleCnt="2">
        <dgm:presLayoutVars>
          <dgm:chPref val="3"/>
        </dgm:presLayoutVars>
      </dgm:prSet>
      <dgm:spPr/>
    </dgm:pt>
    <dgm:pt modelId="{5FEE2E0A-E078-1746-8296-AE0BD0D12096}" type="pres">
      <dgm:prSet presAssocID="{2D149B57-5AC9-4590-B53D-77315C6D73ED}" presName="level3hierChild" presStyleCnt="0"/>
      <dgm:spPr/>
    </dgm:pt>
  </dgm:ptLst>
  <dgm:cxnLst>
    <dgm:cxn modelId="{C42CC208-27CF-3941-B2B0-CBA75CFDE098}" type="presOf" srcId="{3B0D912C-4876-437A-B677-E2824A66CDBB}" destId="{ED824882-B0FA-0446-BB5B-B30CB98C4AA8}" srcOrd="0" destOrd="0" presId="urn:microsoft.com/office/officeart/2005/8/layout/hierarchy2"/>
    <dgm:cxn modelId="{9127582A-B9E8-4D4F-9FCB-51D84F2CD732}" type="presOf" srcId="{DD6B4685-357C-4B03-9ECC-378561871F03}" destId="{BC5B4E85-5C53-154A-B83E-6EA6ED113888}" srcOrd="0" destOrd="0" presId="urn:microsoft.com/office/officeart/2005/8/layout/hierarchy2"/>
    <dgm:cxn modelId="{40AB6D32-D988-44AE-8828-4ED854F8B455}" srcId="{3B0D912C-4876-437A-B677-E2824A66CDBB}" destId="{2D149B57-5AC9-4590-B53D-77315C6D73ED}" srcOrd="1" destOrd="0" parTransId="{5E349888-AB71-4958-9B3B-A3409D2836F4}" sibTransId="{73B90BE1-DC0F-4F5B-9221-35734FB9D29A}"/>
    <dgm:cxn modelId="{74975D70-B434-804E-BF47-CB81AF14ED06}" type="presOf" srcId="{5E349888-AB71-4958-9B3B-A3409D2836F4}" destId="{C8ADB005-E361-3048-B7C5-CB0021885CA2}" srcOrd="1" destOrd="0" presId="urn:microsoft.com/office/officeart/2005/8/layout/hierarchy2"/>
    <dgm:cxn modelId="{8BE2A375-79BD-407A-AEDF-B09FF294432F}" srcId="{DD6B4685-357C-4B03-9ECC-378561871F03}" destId="{3B0D912C-4876-437A-B677-E2824A66CDBB}" srcOrd="1" destOrd="0" parTransId="{CF275145-F66B-41F1-B374-9060EA26AB39}" sibTransId="{DD486516-C06F-460B-B55F-6769477FD537}"/>
    <dgm:cxn modelId="{997FCE78-07DF-8E44-8A7E-AE5F777BC910}" type="presOf" srcId="{E2B762AD-53D0-4A8C-8E20-D9F40B9DD738}" destId="{E792E2A9-DD41-2445-BC96-3448C873B49F}" srcOrd="0" destOrd="0" presId="urn:microsoft.com/office/officeart/2005/8/layout/hierarchy2"/>
    <dgm:cxn modelId="{0254107E-42BE-9545-ACC4-1F63F16692C9}" type="presOf" srcId="{2D149B57-5AC9-4590-B53D-77315C6D73ED}" destId="{F0F1DD3C-5BDD-564D-8EB4-C4006F91334F}" srcOrd="0" destOrd="0" presId="urn:microsoft.com/office/officeart/2005/8/layout/hierarchy2"/>
    <dgm:cxn modelId="{0C140E98-46CB-5B4B-857E-247930C44D1A}" type="presOf" srcId="{E2B762AD-53D0-4A8C-8E20-D9F40B9DD738}" destId="{0ACCB08E-19B3-CB48-8C04-557266405B31}" srcOrd="1" destOrd="0" presId="urn:microsoft.com/office/officeart/2005/8/layout/hierarchy2"/>
    <dgm:cxn modelId="{EAD499B5-36AB-414D-B88B-766190B087A5}" srcId="{3B0D912C-4876-437A-B677-E2824A66CDBB}" destId="{94A9E214-8E3C-40ED-8191-A6FCCBE0BE87}" srcOrd="0" destOrd="0" parTransId="{E2B762AD-53D0-4A8C-8E20-D9F40B9DD738}" sibTransId="{0AB2E804-A59E-4A6E-B686-35CB0C88FFE1}"/>
    <dgm:cxn modelId="{EEA120C1-31D2-5540-96BE-E291CBB96326}" type="presOf" srcId="{5E349888-AB71-4958-9B3B-A3409D2836F4}" destId="{B4A5F18F-6AA0-B24F-BD2D-81CF02CF890E}" srcOrd="0" destOrd="0" presId="urn:microsoft.com/office/officeart/2005/8/layout/hierarchy2"/>
    <dgm:cxn modelId="{7965C8D6-FE5F-4CD0-A48A-6627A9B0FB74}" srcId="{DD6B4685-357C-4B03-9ECC-378561871F03}" destId="{5E28669F-6911-4C49-9E27-3668EE021007}" srcOrd="0" destOrd="0" parTransId="{DF6C9070-48E9-44B7-B6D4-F1AEAE2326B9}" sibTransId="{09A484EE-05F5-4306-B77A-DABE6A425510}"/>
    <dgm:cxn modelId="{AC3088E3-D8DD-3740-B236-15EF0E436347}" type="presOf" srcId="{94A9E214-8E3C-40ED-8191-A6FCCBE0BE87}" destId="{578D555D-BE58-DC4F-A2A3-17BE5AA21C0B}" srcOrd="0" destOrd="0" presId="urn:microsoft.com/office/officeart/2005/8/layout/hierarchy2"/>
    <dgm:cxn modelId="{6243D8F8-B0E6-D04F-B103-2104E17DECAB}" type="presOf" srcId="{5E28669F-6911-4C49-9E27-3668EE021007}" destId="{9636532F-816C-1D47-9954-0B4FCBF35C3B}" srcOrd="0" destOrd="0" presId="urn:microsoft.com/office/officeart/2005/8/layout/hierarchy2"/>
    <dgm:cxn modelId="{9769F407-172D-E042-9D52-079AAB3BC60A}" type="presParOf" srcId="{BC5B4E85-5C53-154A-B83E-6EA6ED113888}" destId="{BCEB6AC0-1142-4444-9DF1-BDC07A37D179}" srcOrd="0" destOrd="0" presId="urn:microsoft.com/office/officeart/2005/8/layout/hierarchy2"/>
    <dgm:cxn modelId="{609112AF-1C2C-C241-A1AC-4C2574EF6201}" type="presParOf" srcId="{BCEB6AC0-1142-4444-9DF1-BDC07A37D179}" destId="{9636532F-816C-1D47-9954-0B4FCBF35C3B}" srcOrd="0" destOrd="0" presId="urn:microsoft.com/office/officeart/2005/8/layout/hierarchy2"/>
    <dgm:cxn modelId="{3D2AB33E-CDBF-E04B-AD84-E33BFFA8D206}" type="presParOf" srcId="{BCEB6AC0-1142-4444-9DF1-BDC07A37D179}" destId="{582FC207-869A-9E45-BBF8-852036503805}" srcOrd="1" destOrd="0" presId="urn:microsoft.com/office/officeart/2005/8/layout/hierarchy2"/>
    <dgm:cxn modelId="{9CD0F651-EEC3-A948-8BE6-33F3701BB6B3}" type="presParOf" srcId="{BC5B4E85-5C53-154A-B83E-6EA6ED113888}" destId="{F41DF0C0-78FD-A747-BDDB-FCF2E3A456EE}" srcOrd="1" destOrd="0" presId="urn:microsoft.com/office/officeart/2005/8/layout/hierarchy2"/>
    <dgm:cxn modelId="{340DAC2F-4682-0845-8F1E-8877F180319F}" type="presParOf" srcId="{F41DF0C0-78FD-A747-BDDB-FCF2E3A456EE}" destId="{ED824882-B0FA-0446-BB5B-B30CB98C4AA8}" srcOrd="0" destOrd="0" presId="urn:microsoft.com/office/officeart/2005/8/layout/hierarchy2"/>
    <dgm:cxn modelId="{4F613906-E7A3-8742-A1AA-AF10656E07E5}" type="presParOf" srcId="{F41DF0C0-78FD-A747-BDDB-FCF2E3A456EE}" destId="{689573A4-931A-D04E-B1F1-008D4AEE2B20}" srcOrd="1" destOrd="0" presId="urn:microsoft.com/office/officeart/2005/8/layout/hierarchy2"/>
    <dgm:cxn modelId="{21B43C66-A326-5340-885D-21D3B14AA145}" type="presParOf" srcId="{689573A4-931A-D04E-B1F1-008D4AEE2B20}" destId="{E792E2A9-DD41-2445-BC96-3448C873B49F}" srcOrd="0" destOrd="0" presId="urn:microsoft.com/office/officeart/2005/8/layout/hierarchy2"/>
    <dgm:cxn modelId="{0F18E0A3-35EA-3147-9FB1-A34FA08BE903}" type="presParOf" srcId="{E792E2A9-DD41-2445-BC96-3448C873B49F}" destId="{0ACCB08E-19B3-CB48-8C04-557266405B31}" srcOrd="0" destOrd="0" presId="urn:microsoft.com/office/officeart/2005/8/layout/hierarchy2"/>
    <dgm:cxn modelId="{2A2A1FB5-E48C-364A-9571-A48FEA0AC8BB}" type="presParOf" srcId="{689573A4-931A-D04E-B1F1-008D4AEE2B20}" destId="{B0D677D0-88ED-FA44-BC44-1C54D292EF0C}" srcOrd="1" destOrd="0" presId="urn:microsoft.com/office/officeart/2005/8/layout/hierarchy2"/>
    <dgm:cxn modelId="{09F5CC1E-9DD8-4E48-952A-4DCE6C77D49C}" type="presParOf" srcId="{B0D677D0-88ED-FA44-BC44-1C54D292EF0C}" destId="{578D555D-BE58-DC4F-A2A3-17BE5AA21C0B}" srcOrd="0" destOrd="0" presId="urn:microsoft.com/office/officeart/2005/8/layout/hierarchy2"/>
    <dgm:cxn modelId="{0A177DAC-B79B-AA4D-A4A0-1D321AD650B6}" type="presParOf" srcId="{B0D677D0-88ED-FA44-BC44-1C54D292EF0C}" destId="{DBF8A80B-A96D-1D47-95B9-875FDFE3742C}" srcOrd="1" destOrd="0" presId="urn:microsoft.com/office/officeart/2005/8/layout/hierarchy2"/>
    <dgm:cxn modelId="{1568FCA0-242B-9847-A887-5A7D51AE3E8F}" type="presParOf" srcId="{689573A4-931A-D04E-B1F1-008D4AEE2B20}" destId="{B4A5F18F-6AA0-B24F-BD2D-81CF02CF890E}" srcOrd="2" destOrd="0" presId="urn:microsoft.com/office/officeart/2005/8/layout/hierarchy2"/>
    <dgm:cxn modelId="{C168477B-1550-5D4D-8A10-0B20528E2E3E}" type="presParOf" srcId="{B4A5F18F-6AA0-B24F-BD2D-81CF02CF890E}" destId="{C8ADB005-E361-3048-B7C5-CB0021885CA2}" srcOrd="0" destOrd="0" presId="urn:microsoft.com/office/officeart/2005/8/layout/hierarchy2"/>
    <dgm:cxn modelId="{D33B81F2-4D7D-694F-B5AF-D69C38EE6701}" type="presParOf" srcId="{689573A4-931A-D04E-B1F1-008D4AEE2B20}" destId="{F9DDEB4B-4FFC-114A-97CC-6E25BDED52D7}" srcOrd="3" destOrd="0" presId="urn:microsoft.com/office/officeart/2005/8/layout/hierarchy2"/>
    <dgm:cxn modelId="{6E842331-AE67-EE40-9432-501051260D60}" type="presParOf" srcId="{F9DDEB4B-4FFC-114A-97CC-6E25BDED52D7}" destId="{F0F1DD3C-5BDD-564D-8EB4-C4006F91334F}" srcOrd="0" destOrd="0" presId="urn:microsoft.com/office/officeart/2005/8/layout/hierarchy2"/>
    <dgm:cxn modelId="{79619953-EC3C-7841-9F85-89A455DE8A0F}" type="presParOf" srcId="{F9DDEB4B-4FFC-114A-97CC-6E25BDED52D7}" destId="{5FEE2E0A-E078-1746-8296-AE0BD0D1209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DA31F4-1BB4-41E5-900D-0C7D68D65B90}" type="doc">
      <dgm:prSet loTypeId="urn:microsoft.com/office/officeart/2005/8/layout/chevron1" loCatId="process" qsTypeId="urn:microsoft.com/office/officeart/2005/8/quickstyle/simple1" qsCatId="simple" csTypeId="urn:microsoft.com/office/officeart/2005/8/colors/colorful5" csCatId="colorful"/>
      <dgm:spPr/>
      <dgm:t>
        <a:bodyPr/>
        <a:lstStyle/>
        <a:p>
          <a:endParaRPr lang="en-US"/>
        </a:p>
      </dgm:t>
    </dgm:pt>
    <dgm:pt modelId="{964626FF-D8EF-45C1-9C73-BCEA578E6F36}">
      <dgm:prSet/>
      <dgm:spPr/>
      <dgm:t>
        <a:bodyPr/>
        <a:lstStyle/>
        <a:p>
          <a:r>
            <a:rPr lang="en-US"/>
            <a:t>Read the article, “Effects of the Mongol Empire on Europe”</a:t>
          </a:r>
        </a:p>
      </dgm:t>
    </dgm:pt>
    <dgm:pt modelId="{F652D13D-C87F-4E0D-8EDC-846B6F359C08}" type="parTrans" cxnId="{8D844BCE-7121-4EB4-9FFC-15CEA9B87BAE}">
      <dgm:prSet/>
      <dgm:spPr/>
      <dgm:t>
        <a:bodyPr/>
        <a:lstStyle/>
        <a:p>
          <a:endParaRPr lang="en-US"/>
        </a:p>
      </dgm:t>
    </dgm:pt>
    <dgm:pt modelId="{87054438-31EE-4A56-8B29-9375A828FD06}" type="sibTrans" cxnId="{8D844BCE-7121-4EB4-9FFC-15CEA9B87BAE}">
      <dgm:prSet/>
      <dgm:spPr/>
      <dgm:t>
        <a:bodyPr/>
        <a:lstStyle/>
        <a:p>
          <a:endParaRPr lang="en-US"/>
        </a:p>
      </dgm:t>
    </dgm:pt>
    <dgm:pt modelId="{6177E479-B0F9-45C7-B52C-2795DFE010B0}">
      <dgm:prSet/>
      <dgm:spPr/>
      <dgm:t>
        <a:bodyPr/>
        <a:lstStyle/>
        <a:p>
          <a:r>
            <a:rPr lang="en-US"/>
            <a:t>With your partner, complete the map of short- and long-term consequences of the Mongol Empire</a:t>
          </a:r>
        </a:p>
      </dgm:t>
    </dgm:pt>
    <dgm:pt modelId="{F02C2112-0487-426F-A51B-C9D19B1A9AF2}" type="parTrans" cxnId="{FEF0CA93-4C59-4E39-90DB-8C800D5EE10B}">
      <dgm:prSet/>
      <dgm:spPr/>
      <dgm:t>
        <a:bodyPr/>
        <a:lstStyle/>
        <a:p>
          <a:endParaRPr lang="en-US"/>
        </a:p>
      </dgm:t>
    </dgm:pt>
    <dgm:pt modelId="{4EBC1726-0D27-4C23-B0EA-74A979DCB33C}" type="sibTrans" cxnId="{FEF0CA93-4C59-4E39-90DB-8C800D5EE10B}">
      <dgm:prSet/>
      <dgm:spPr/>
      <dgm:t>
        <a:bodyPr/>
        <a:lstStyle/>
        <a:p>
          <a:endParaRPr lang="en-US"/>
        </a:p>
      </dgm:t>
    </dgm:pt>
    <dgm:pt modelId="{2A112596-40EA-CD49-A268-CC055E19CACF}" type="pres">
      <dgm:prSet presAssocID="{E9DA31F4-1BB4-41E5-900D-0C7D68D65B90}" presName="Name0" presStyleCnt="0">
        <dgm:presLayoutVars>
          <dgm:dir/>
          <dgm:animLvl val="lvl"/>
          <dgm:resizeHandles val="exact"/>
        </dgm:presLayoutVars>
      </dgm:prSet>
      <dgm:spPr/>
    </dgm:pt>
    <dgm:pt modelId="{8431A6FE-42D9-504D-BFBE-E0E3400646D3}" type="pres">
      <dgm:prSet presAssocID="{964626FF-D8EF-45C1-9C73-BCEA578E6F36}" presName="parTxOnly" presStyleLbl="node1" presStyleIdx="0" presStyleCnt="2">
        <dgm:presLayoutVars>
          <dgm:chMax val="0"/>
          <dgm:chPref val="0"/>
          <dgm:bulletEnabled val="1"/>
        </dgm:presLayoutVars>
      </dgm:prSet>
      <dgm:spPr/>
    </dgm:pt>
    <dgm:pt modelId="{2E7D2AC7-CB12-784C-B838-CF3BC53E7FFD}" type="pres">
      <dgm:prSet presAssocID="{87054438-31EE-4A56-8B29-9375A828FD06}" presName="parTxOnlySpace" presStyleCnt="0"/>
      <dgm:spPr/>
    </dgm:pt>
    <dgm:pt modelId="{81DE8AB5-F4D8-714A-AE52-83E6E48C86B1}" type="pres">
      <dgm:prSet presAssocID="{6177E479-B0F9-45C7-B52C-2795DFE010B0}" presName="parTxOnly" presStyleLbl="node1" presStyleIdx="1" presStyleCnt="2">
        <dgm:presLayoutVars>
          <dgm:chMax val="0"/>
          <dgm:chPref val="0"/>
          <dgm:bulletEnabled val="1"/>
        </dgm:presLayoutVars>
      </dgm:prSet>
      <dgm:spPr/>
    </dgm:pt>
  </dgm:ptLst>
  <dgm:cxnLst>
    <dgm:cxn modelId="{67C54F2E-5C4B-DF45-BC6D-D08F385CC576}" type="presOf" srcId="{E9DA31F4-1BB4-41E5-900D-0C7D68D65B90}" destId="{2A112596-40EA-CD49-A268-CC055E19CACF}" srcOrd="0" destOrd="0" presId="urn:microsoft.com/office/officeart/2005/8/layout/chevron1"/>
    <dgm:cxn modelId="{828A7D3A-D21D-7141-BD3B-2AA0E8538999}" type="presOf" srcId="{6177E479-B0F9-45C7-B52C-2795DFE010B0}" destId="{81DE8AB5-F4D8-714A-AE52-83E6E48C86B1}" srcOrd="0" destOrd="0" presId="urn:microsoft.com/office/officeart/2005/8/layout/chevron1"/>
    <dgm:cxn modelId="{90918D85-EA91-A743-9916-825B00119158}" type="presOf" srcId="{964626FF-D8EF-45C1-9C73-BCEA578E6F36}" destId="{8431A6FE-42D9-504D-BFBE-E0E3400646D3}" srcOrd="0" destOrd="0" presId="urn:microsoft.com/office/officeart/2005/8/layout/chevron1"/>
    <dgm:cxn modelId="{FEF0CA93-4C59-4E39-90DB-8C800D5EE10B}" srcId="{E9DA31F4-1BB4-41E5-900D-0C7D68D65B90}" destId="{6177E479-B0F9-45C7-B52C-2795DFE010B0}" srcOrd="1" destOrd="0" parTransId="{F02C2112-0487-426F-A51B-C9D19B1A9AF2}" sibTransId="{4EBC1726-0D27-4C23-B0EA-74A979DCB33C}"/>
    <dgm:cxn modelId="{8D844BCE-7121-4EB4-9FFC-15CEA9B87BAE}" srcId="{E9DA31F4-1BB4-41E5-900D-0C7D68D65B90}" destId="{964626FF-D8EF-45C1-9C73-BCEA578E6F36}" srcOrd="0" destOrd="0" parTransId="{F652D13D-C87F-4E0D-8EDC-846B6F359C08}" sibTransId="{87054438-31EE-4A56-8B29-9375A828FD06}"/>
    <dgm:cxn modelId="{EBF7C3CA-FD34-D64A-BA99-DD403127AB70}" type="presParOf" srcId="{2A112596-40EA-CD49-A268-CC055E19CACF}" destId="{8431A6FE-42D9-504D-BFBE-E0E3400646D3}" srcOrd="0" destOrd="0" presId="urn:microsoft.com/office/officeart/2005/8/layout/chevron1"/>
    <dgm:cxn modelId="{C702CA65-0FF4-6A4F-8F9C-7BAAAB7E39A3}" type="presParOf" srcId="{2A112596-40EA-CD49-A268-CC055E19CACF}" destId="{2E7D2AC7-CB12-784C-B838-CF3BC53E7FFD}" srcOrd="1" destOrd="0" presId="urn:microsoft.com/office/officeart/2005/8/layout/chevron1"/>
    <dgm:cxn modelId="{2D29D587-A456-334E-B4D7-21EDC5539FA6}" type="presParOf" srcId="{2A112596-40EA-CD49-A268-CC055E19CACF}" destId="{81DE8AB5-F4D8-714A-AE52-83E6E48C86B1}"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468CD3-A7BC-492D-973A-1103930884E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E684DB1-A216-430B-A80E-27D628597E83}">
      <dgm:prSet/>
      <dgm:spPr/>
      <dgm:t>
        <a:bodyPr/>
        <a:lstStyle/>
        <a:p>
          <a:r>
            <a:rPr lang="en-US"/>
            <a:t>What are some products that we buy in Canada but are made overseas?</a:t>
          </a:r>
        </a:p>
      </dgm:t>
    </dgm:pt>
    <dgm:pt modelId="{14B73C56-49BD-414B-A2E6-7C83D1AC85E3}" type="parTrans" cxnId="{91A72EF2-6F97-40CD-87D1-8DAABC053D82}">
      <dgm:prSet/>
      <dgm:spPr/>
      <dgm:t>
        <a:bodyPr/>
        <a:lstStyle/>
        <a:p>
          <a:endParaRPr lang="en-US"/>
        </a:p>
      </dgm:t>
    </dgm:pt>
    <dgm:pt modelId="{185A872F-31FD-4C91-9914-CBC1F2B64DE3}" type="sibTrans" cxnId="{91A72EF2-6F97-40CD-87D1-8DAABC053D82}">
      <dgm:prSet/>
      <dgm:spPr/>
      <dgm:t>
        <a:bodyPr/>
        <a:lstStyle/>
        <a:p>
          <a:endParaRPr lang="en-US"/>
        </a:p>
      </dgm:t>
    </dgm:pt>
    <dgm:pt modelId="{EDBBF819-41B2-46F4-87A9-D08752EB03D9}">
      <dgm:prSet/>
      <dgm:spPr/>
      <dgm:t>
        <a:bodyPr/>
        <a:lstStyle/>
        <a:p>
          <a:r>
            <a:rPr lang="en-US"/>
            <a:t>What are some ways that we are connected to other countries through trade?</a:t>
          </a:r>
        </a:p>
      </dgm:t>
    </dgm:pt>
    <dgm:pt modelId="{F92D90BC-9144-4741-ACA4-82F8CACA13EC}" type="parTrans" cxnId="{61202236-5DC9-4AFD-9AF5-4BCE46C851FF}">
      <dgm:prSet/>
      <dgm:spPr/>
      <dgm:t>
        <a:bodyPr/>
        <a:lstStyle/>
        <a:p>
          <a:endParaRPr lang="en-US"/>
        </a:p>
      </dgm:t>
    </dgm:pt>
    <dgm:pt modelId="{A717C0A5-078E-40C6-88FE-DABDD6AB54A6}" type="sibTrans" cxnId="{61202236-5DC9-4AFD-9AF5-4BCE46C851FF}">
      <dgm:prSet/>
      <dgm:spPr/>
      <dgm:t>
        <a:bodyPr/>
        <a:lstStyle/>
        <a:p>
          <a:endParaRPr lang="en-US"/>
        </a:p>
      </dgm:t>
    </dgm:pt>
    <dgm:pt modelId="{2C16DFE7-E2E6-4183-A406-C1A911DD8EDB}">
      <dgm:prSet/>
      <dgm:spPr/>
      <dgm:t>
        <a:bodyPr/>
        <a:lstStyle/>
        <a:p>
          <a:r>
            <a:rPr lang="en-US"/>
            <a:t>What is a global exchange?</a:t>
          </a:r>
        </a:p>
      </dgm:t>
    </dgm:pt>
    <dgm:pt modelId="{03493A38-75F3-4F4E-9902-4C001219375A}" type="parTrans" cxnId="{3183B4A6-E4A6-4B1C-9BB6-2C2A0BC9964A}">
      <dgm:prSet/>
      <dgm:spPr/>
      <dgm:t>
        <a:bodyPr/>
        <a:lstStyle/>
        <a:p>
          <a:endParaRPr lang="en-US"/>
        </a:p>
      </dgm:t>
    </dgm:pt>
    <dgm:pt modelId="{1FFA11A1-65BC-4D74-B88F-9D8C9A38CBB8}" type="sibTrans" cxnId="{3183B4A6-E4A6-4B1C-9BB6-2C2A0BC9964A}">
      <dgm:prSet/>
      <dgm:spPr/>
      <dgm:t>
        <a:bodyPr/>
        <a:lstStyle/>
        <a:p>
          <a:endParaRPr lang="en-US"/>
        </a:p>
      </dgm:t>
    </dgm:pt>
    <dgm:pt modelId="{B5B8C878-2338-447D-80BF-7810F8B9311C}" type="pres">
      <dgm:prSet presAssocID="{0E468CD3-A7BC-492D-973A-1103930884E5}" presName="root" presStyleCnt="0">
        <dgm:presLayoutVars>
          <dgm:dir/>
          <dgm:resizeHandles val="exact"/>
        </dgm:presLayoutVars>
      </dgm:prSet>
      <dgm:spPr/>
    </dgm:pt>
    <dgm:pt modelId="{3F3CA4CC-6F10-4D0E-81A0-6EDC44937F17}" type="pres">
      <dgm:prSet presAssocID="{6E684DB1-A216-430B-A80E-27D628597E83}" presName="compNode" presStyleCnt="0"/>
      <dgm:spPr/>
    </dgm:pt>
    <dgm:pt modelId="{E09160AB-B783-4DF4-97EC-BED4DE8006F7}" type="pres">
      <dgm:prSet presAssocID="{6E684DB1-A216-430B-A80E-27D628597E83}" presName="bgRect" presStyleLbl="bgShp" presStyleIdx="0" presStyleCnt="3"/>
      <dgm:spPr/>
    </dgm:pt>
    <dgm:pt modelId="{24F66476-223C-4BC1-9A82-0AAD3F3280B3}" type="pres">
      <dgm:prSet presAssocID="{6E684DB1-A216-430B-A80E-27D628597E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978D1714-097B-44F1-B701-F07E55049455}" type="pres">
      <dgm:prSet presAssocID="{6E684DB1-A216-430B-A80E-27D628597E83}" presName="spaceRect" presStyleCnt="0"/>
      <dgm:spPr/>
    </dgm:pt>
    <dgm:pt modelId="{705DF9AC-090F-4F6E-A045-AD18D9EE6B38}" type="pres">
      <dgm:prSet presAssocID="{6E684DB1-A216-430B-A80E-27D628597E83}" presName="parTx" presStyleLbl="revTx" presStyleIdx="0" presStyleCnt="3">
        <dgm:presLayoutVars>
          <dgm:chMax val="0"/>
          <dgm:chPref val="0"/>
        </dgm:presLayoutVars>
      </dgm:prSet>
      <dgm:spPr/>
    </dgm:pt>
    <dgm:pt modelId="{6F09BFFB-1624-4766-B146-C9BB335B0658}" type="pres">
      <dgm:prSet presAssocID="{185A872F-31FD-4C91-9914-CBC1F2B64DE3}" presName="sibTrans" presStyleCnt="0"/>
      <dgm:spPr/>
    </dgm:pt>
    <dgm:pt modelId="{E8BC0C24-D3D1-4AC4-9EB2-C9913B7A380E}" type="pres">
      <dgm:prSet presAssocID="{EDBBF819-41B2-46F4-87A9-D08752EB03D9}" presName="compNode" presStyleCnt="0"/>
      <dgm:spPr/>
    </dgm:pt>
    <dgm:pt modelId="{5AA74E0A-C72C-4BD4-8DD0-7FEB89A94951}" type="pres">
      <dgm:prSet presAssocID="{EDBBF819-41B2-46F4-87A9-D08752EB03D9}" presName="bgRect" presStyleLbl="bgShp" presStyleIdx="1" presStyleCnt="3"/>
      <dgm:spPr/>
    </dgm:pt>
    <dgm:pt modelId="{562A2120-C4D0-4CCD-A6B1-2FE265E15882}" type="pres">
      <dgm:prSet presAssocID="{EDBBF819-41B2-46F4-87A9-D08752EB03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uth America"/>
        </a:ext>
      </dgm:extLst>
    </dgm:pt>
    <dgm:pt modelId="{4906B74A-4B7B-49B7-83F8-9122DDDAA1BD}" type="pres">
      <dgm:prSet presAssocID="{EDBBF819-41B2-46F4-87A9-D08752EB03D9}" presName="spaceRect" presStyleCnt="0"/>
      <dgm:spPr/>
    </dgm:pt>
    <dgm:pt modelId="{E487F5A9-4FEF-4775-8029-8662345FD397}" type="pres">
      <dgm:prSet presAssocID="{EDBBF819-41B2-46F4-87A9-D08752EB03D9}" presName="parTx" presStyleLbl="revTx" presStyleIdx="1" presStyleCnt="3">
        <dgm:presLayoutVars>
          <dgm:chMax val="0"/>
          <dgm:chPref val="0"/>
        </dgm:presLayoutVars>
      </dgm:prSet>
      <dgm:spPr/>
    </dgm:pt>
    <dgm:pt modelId="{60E0266F-A612-41A6-A6CB-6090F41916B4}" type="pres">
      <dgm:prSet presAssocID="{A717C0A5-078E-40C6-88FE-DABDD6AB54A6}" presName="sibTrans" presStyleCnt="0"/>
      <dgm:spPr/>
    </dgm:pt>
    <dgm:pt modelId="{FCE94BF7-D223-4759-8FC1-85EF611648EF}" type="pres">
      <dgm:prSet presAssocID="{2C16DFE7-E2E6-4183-A406-C1A911DD8EDB}" presName="compNode" presStyleCnt="0"/>
      <dgm:spPr/>
    </dgm:pt>
    <dgm:pt modelId="{663BA2A5-7DAB-46D7-9D65-F058BC5D6819}" type="pres">
      <dgm:prSet presAssocID="{2C16DFE7-E2E6-4183-A406-C1A911DD8EDB}" presName="bgRect" presStyleLbl="bgShp" presStyleIdx="2" presStyleCnt="3"/>
      <dgm:spPr/>
    </dgm:pt>
    <dgm:pt modelId="{68F55F72-F727-45F0-9071-D26A932E3188}" type="pres">
      <dgm:prSet presAssocID="{2C16DFE7-E2E6-4183-A406-C1A911DD8ED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806A296D-DA68-4530-9B12-E85A99AAB97A}" type="pres">
      <dgm:prSet presAssocID="{2C16DFE7-E2E6-4183-A406-C1A911DD8EDB}" presName="spaceRect" presStyleCnt="0"/>
      <dgm:spPr/>
    </dgm:pt>
    <dgm:pt modelId="{28BABEC3-2FDA-451C-9FFE-E04A74D73721}" type="pres">
      <dgm:prSet presAssocID="{2C16DFE7-E2E6-4183-A406-C1A911DD8EDB}" presName="parTx" presStyleLbl="revTx" presStyleIdx="2" presStyleCnt="3">
        <dgm:presLayoutVars>
          <dgm:chMax val="0"/>
          <dgm:chPref val="0"/>
        </dgm:presLayoutVars>
      </dgm:prSet>
      <dgm:spPr/>
    </dgm:pt>
  </dgm:ptLst>
  <dgm:cxnLst>
    <dgm:cxn modelId="{61202236-5DC9-4AFD-9AF5-4BCE46C851FF}" srcId="{0E468CD3-A7BC-492D-973A-1103930884E5}" destId="{EDBBF819-41B2-46F4-87A9-D08752EB03D9}" srcOrd="1" destOrd="0" parTransId="{F92D90BC-9144-4741-ACA4-82F8CACA13EC}" sibTransId="{A717C0A5-078E-40C6-88FE-DABDD6AB54A6}"/>
    <dgm:cxn modelId="{845DD236-9BFC-4BAD-B48C-8F1E5A451F07}" type="presOf" srcId="{6E684DB1-A216-430B-A80E-27D628597E83}" destId="{705DF9AC-090F-4F6E-A045-AD18D9EE6B38}" srcOrd="0" destOrd="0" presId="urn:microsoft.com/office/officeart/2018/2/layout/IconVerticalSolidList"/>
    <dgm:cxn modelId="{2670047F-DF32-44CC-9C8E-3C27D427F095}" type="presOf" srcId="{EDBBF819-41B2-46F4-87A9-D08752EB03D9}" destId="{E487F5A9-4FEF-4775-8029-8662345FD397}" srcOrd="0" destOrd="0" presId="urn:microsoft.com/office/officeart/2018/2/layout/IconVerticalSolidList"/>
    <dgm:cxn modelId="{3183B4A6-E4A6-4B1C-9BB6-2C2A0BC9964A}" srcId="{0E468CD3-A7BC-492D-973A-1103930884E5}" destId="{2C16DFE7-E2E6-4183-A406-C1A911DD8EDB}" srcOrd="2" destOrd="0" parTransId="{03493A38-75F3-4F4E-9902-4C001219375A}" sibTransId="{1FFA11A1-65BC-4D74-B88F-9D8C9A38CBB8}"/>
    <dgm:cxn modelId="{337C3CD8-8898-4540-A9A4-42D304E1C100}" type="presOf" srcId="{2C16DFE7-E2E6-4183-A406-C1A911DD8EDB}" destId="{28BABEC3-2FDA-451C-9FFE-E04A74D73721}" srcOrd="0" destOrd="0" presId="urn:microsoft.com/office/officeart/2018/2/layout/IconVerticalSolidList"/>
    <dgm:cxn modelId="{BC8191DE-BF8B-4DC5-94FC-15A6C67387BA}" type="presOf" srcId="{0E468CD3-A7BC-492D-973A-1103930884E5}" destId="{B5B8C878-2338-447D-80BF-7810F8B9311C}" srcOrd="0" destOrd="0" presId="urn:microsoft.com/office/officeart/2018/2/layout/IconVerticalSolidList"/>
    <dgm:cxn modelId="{91A72EF2-6F97-40CD-87D1-8DAABC053D82}" srcId="{0E468CD3-A7BC-492D-973A-1103930884E5}" destId="{6E684DB1-A216-430B-A80E-27D628597E83}" srcOrd="0" destOrd="0" parTransId="{14B73C56-49BD-414B-A2E6-7C83D1AC85E3}" sibTransId="{185A872F-31FD-4C91-9914-CBC1F2B64DE3}"/>
    <dgm:cxn modelId="{CC8BF6B1-BD80-4171-9B4E-F6F50F5808D1}" type="presParOf" srcId="{B5B8C878-2338-447D-80BF-7810F8B9311C}" destId="{3F3CA4CC-6F10-4D0E-81A0-6EDC44937F17}" srcOrd="0" destOrd="0" presId="urn:microsoft.com/office/officeart/2018/2/layout/IconVerticalSolidList"/>
    <dgm:cxn modelId="{D4A12D2E-003B-4C09-8901-48EBFBCB72EB}" type="presParOf" srcId="{3F3CA4CC-6F10-4D0E-81A0-6EDC44937F17}" destId="{E09160AB-B783-4DF4-97EC-BED4DE8006F7}" srcOrd="0" destOrd="0" presId="urn:microsoft.com/office/officeart/2018/2/layout/IconVerticalSolidList"/>
    <dgm:cxn modelId="{36CEF423-A03D-4A56-BC17-513B28F9C761}" type="presParOf" srcId="{3F3CA4CC-6F10-4D0E-81A0-6EDC44937F17}" destId="{24F66476-223C-4BC1-9A82-0AAD3F3280B3}" srcOrd="1" destOrd="0" presId="urn:microsoft.com/office/officeart/2018/2/layout/IconVerticalSolidList"/>
    <dgm:cxn modelId="{607903F7-78DA-45A1-9C4E-A0F30DD77AA4}" type="presParOf" srcId="{3F3CA4CC-6F10-4D0E-81A0-6EDC44937F17}" destId="{978D1714-097B-44F1-B701-F07E55049455}" srcOrd="2" destOrd="0" presId="urn:microsoft.com/office/officeart/2018/2/layout/IconVerticalSolidList"/>
    <dgm:cxn modelId="{A14666B0-45CD-4A3E-BD71-3F053AE5E268}" type="presParOf" srcId="{3F3CA4CC-6F10-4D0E-81A0-6EDC44937F17}" destId="{705DF9AC-090F-4F6E-A045-AD18D9EE6B38}" srcOrd="3" destOrd="0" presId="urn:microsoft.com/office/officeart/2018/2/layout/IconVerticalSolidList"/>
    <dgm:cxn modelId="{D1725BB9-7FC9-4EDD-8DFC-A6B3398FDA69}" type="presParOf" srcId="{B5B8C878-2338-447D-80BF-7810F8B9311C}" destId="{6F09BFFB-1624-4766-B146-C9BB335B0658}" srcOrd="1" destOrd="0" presId="urn:microsoft.com/office/officeart/2018/2/layout/IconVerticalSolidList"/>
    <dgm:cxn modelId="{8C37047B-087C-4EA5-A2C4-80AB8C4B4728}" type="presParOf" srcId="{B5B8C878-2338-447D-80BF-7810F8B9311C}" destId="{E8BC0C24-D3D1-4AC4-9EB2-C9913B7A380E}" srcOrd="2" destOrd="0" presId="urn:microsoft.com/office/officeart/2018/2/layout/IconVerticalSolidList"/>
    <dgm:cxn modelId="{B5A01F3C-062C-416D-BF4A-F1466E8A647B}" type="presParOf" srcId="{E8BC0C24-D3D1-4AC4-9EB2-C9913B7A380E}" destId="{5AA74E0A-C72C-4BD4-8DD0-7FEB89A94951}" srcOrd="0" destOrd="0" presId="urn:microsoft.com/office/officeart/2018/2/layout/IconVerticalSolidList"/>
    <dgm:cxn modelId="{BF0DA659-8680-48F1-8079-F87A34E771F2}" type="presParOf" srcId="{E8BC0C24-D3D1-4AC4-9EB2-C9913B7A380E}" destId="{562A2120-C4D0-4CCD-A6B1-2FE265E15882}" srcOrd="1" destOrd="0" presId="urn:microsoft.com/office/officeart/2018/2/layout/IconVerticalSolidList"/>
    <dgm:cxn modelId="{75303B29-EBD4-4F4B-8780-6F362754C15B}" type="presParOf" srcId="{E8BC0C24-D3D1-4AC4-9EB2-C9913B7A380E}" destId="{4906B74A-4B7B-49B7-83F8-9122DDDAA1BD}" srcOrd="2" destOrd="0" presId="urn:microsoft.com/office/officeart/2018/2/layout/IconVerticalSolidList"/>
    <dgm:cxn modelId="{58AEE5C2-7753-4A91-A062-8C20E45544D2}" type="presParOf" srcId="{E8BC0C24-D3D1-4AC4-9EB2-C9913B7A380E}" destId="{E487F5A9-4FEF-4775-8029-8662345FD397}" srcOrd="3" destOrd="0" presId="urn:microsoft.com/office/officeart/2018/2/layout/IconVerticalSolidList"/>
    <dgm:cxn modelId="{D3C2B6C3-E71F-4724-B380-94647E7A4C87}" type="presParOf" srcId="{B5B8C878-2338-447D-80BF-7810F8B9311C}" destId="{60E0266F-A612-41A6-A6CB-6090F41916B4}" srcOrd="3" destOrd="0" presId="urn:microsoft.com/office/officeart/2018/2/layout/IconVerticalSolidList"/>
    <dgm:cxn modelId="{9330090A-0EB1-4457-9B33-A42416B90F1C}" type="presParOf" srcId="{B5B8C878-2338-447D-80BF-7810F8B9311C}" destId="{FCE94BF7-D223-4759-8FC1-85EF611648EF}" srcOrd="4" destOrd="0" presId="urn:microsoft.com/office/officeart/2018/2/layout/IconVerticalSolidList"/>
    <dgm:cxn modelId="{C097F916-9ED1-4CC5-BC51-C2472165B94F}" type="presParOf" srcId="{FCE94BF7-D223-4759-8FC1-85EF611648EF}" destId="{663BA2A5-7DAB-46D7-9D65-F058BC5D6819}" srcOrd="0" destOrd="0" presId="urn:microsoft.com/office/officeart/2018/2/layout/IconVerticalSolidList"/>
    <dgm:cxn modelId="{1B7FBCF0-0CDC-4BDC-9CD2-C3FCAAB896B7}" type="presParOf" srcId="{FCE94BF7-D223-4759-8FC1-85EF611648EF}" destId="{68F55F72-F727-45F0-9071-D26A932E3188}" srcOrd="1" destOrd="0" presId="urn:microsoft.com/office/officeart/2018/2/layout/IconVerticalSolidList"/>
    <dgm:cxn modelId="{DE6BF50B-9FC9-4823-A6FA-0FB98CC0770F}" type="presParOf" srcId="{FCE94BF7-D223-4759-8FC1-85EF611648EF}" destId="{806A296D-DA68-4530-9B12-E85A99AAB97A}" srcOrd="2" destOrd="0" presId="urn:microsoft.com/office/officeart/2018/2/layout/IconVerticalSolidList"/>
    <dgm:cxn modelId="{10C7CC33-F518-4238-8594-F7B182037455}" type="presParOf" srcId="{FCE94BF7-D223-4759-8FC1-85EF611648EF}" destId="{28BABEC3-2FDA-451C-9FFE-E04A74D7372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67FD9A-6CF0-40B4-863E-FD48A5467DB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B0FA701-763D-4357-8AC3-E6B718E40755}">
      <dgm:prSet/>
      <dgm:spPr/>
      <dgm:t>
        <a:bodyPr/>
        <a:lstStyle/>
        <a:p>
          <a:r>
            <a:rPr lang="en-US"/>
            <a:t>Increased global exchange as a result of technology has been happening for a long time.</a:t>
          </a:r>
        </a:p>
      </dgm:t>
    </dgm:pt>
    <dgm:pt modelId="{16F35F74-B293-41E7-AEE7-B892B24F4E21}" type="parTrans" cxnId="{F1BC0716-A8BB-4368-B95B-3ED9CB7DD91A}">
      <dgm:prSet/>
      <dgm:spPr/>
      <dgm:t>
        <a:bodyPr/>
        <a:lstStyle/>
        <a:p>
          <a:endParaRPr lang="en-US"/>
        </a:p>
      </dgm:t>
    </dgm:pt>
    <dgm:pt modelId="{17425CEC-2BB5-43F2-8B6D-07CD17763850}" type="sibTrans" cxnId="{F1BC0716-A8BB-4368-B95B-3ED9CB7DD91A}">
      <dgm:prSet/>
      <dgm:spPr/>
      <dgm:t>
        <a:bodyPr/>
        <a:lstStyle/>
        <a:p>
          <a:endParaRPr lang="en-US"/>
        </a:p>
      </dgm:t>
    </dgm:pt>
    <dgm:pt modelId="{876E67DB-D97F-4E19-9EEE-EB6E0340B81C}">
      <dgm:prSet/>
      <dgm:spPr/>
      <dgm:t>
        <a:bodyPr/>
        <a:lstStyle/>
        <a:p>
          <a:r>
            <a:rPr lang="en-US"/>
            <a:t>One example is the Silk Road, which allowed people from many different regions to trade more easily when a reliable road was built.</a:t>
          </a:r>
        </a:p>
      </dgm:t>
    </dgm:pt>
    <dgm:pt modelId="{DA0B2F62-33AE-4682-9188-E9C9F418925E}" type="parTrans" cxnId="{2F75A0E8-C134-4613-AA6F-80370CBACCCE}">
      <dgm:prSet/>
      <dgm:spPr/>
      <dgm:t>
        <a:bodyPr/>
        <a:lstStyle/>
        <a:p>
          <a:endParaRPr lang="en-US"/>
        </a:p>
      </dgm:t>
    </dgm:pt>
    <dgm:pt modelId="{C606EB9E-546A-4358-BCE2-4394EE4C2F7C}" type="sibTrans" cxnId="{2F75A0E8-C134-4613-AA6F-80370CBACCCE}">
      <dgm:prSet/>
      <dgm:spPr/>
      <dgm:t>
        <a:bodyPr/>
        <a:lstStyle/>
        <a:p>
          <a:endParaRPr lang="en-US"/>
        </a:p>
      </dgm:t>
    </dgm:pt>
    <dgm:pt modelId="{7922955F-B430-48BF-8721-38BA5E39CCAF}">
      <dgm:prSet/>
      <dgm:spPr/>
      <dgm:t>
        <a:bodyPr/>
        <a:lstStyle/>
        <a:p>
          <a:r>
            <a:rPr lang="en-US"/>
            <a:t>This reached new levels during the Mongol Empire, when soldiers protected the roads and made it safer for travellers.</a:t>
          </a:r>
        </a:p>
      </dgm:t>
    </dgm:pt>
    <dgm:pt modelId="{81697A25-1160-4A68-B2BE-68E4D184EC06}" type="parTrans" cxnId="{2C241007-46D4-4ABA-87D0-DD619065BA1C}">
      <dgm:prSet/>
      <dgm:spPr/>
      <dgm:t>
        <a:bodyPr/>
        <a:lstStyle/>
        <a:p>
          <a:endParaRPr lang="en-US"/>
        </a:p>
      </dgm:t>
    </dgm:pt>
    <dgm:pt modelId="{C2A295BC-F1BE-4BF3-B35F-3279C38AD45C}" type="sibTrans" cxnId="{2C241007-46D4-4ABA-87D0-DD619065BA1C}">
      <dgm:prSet/>
      <dgm:spPr/>
      <dgm:t>
        <a:bodyPr/>
        <a:lstStyle/>
        <a:p>
          <a:endParaRPr lang="en-US"/>
        </a:p>
      </dgm:t>
    </dgm:pt>
    <dgm:pt modelId="{79ECD97C-0D00-4551-B5AF-18ABC24DF88A}">
      <dgm:prSet/>
      <dgm:spPr/>
      <dgm:t>
        <a:bodyPr/>
        <a:lstStyle/>
        <a:p>
          <a:r>
            <a:rPr lang="en-CA">
              <a:hlinkClick xmlns:r="http://schemas.openxmlformats.org/officeDocument/2006/relationships" r:id="rId1"/>
            </a:rPr>
            <a:t>https://ed.ted.com/lessons/the-silk-road-history-s-first-world-wide-web-shannon-harris-castelo#watch</a:t>
          </a:r>
          <a:endParaRPr lang="en-US"/>
        </a:p>
      </dgm:t>
    </dgm:pt>
    <dgm:pt modelId="{F8F8DED0-B308-43B6-9BC1-BE162BD89F5B}" type="parTrans" cxnId="{9A801B6F-D8E7-49FD-9382-A6F63B95E4F1}">
      <dgm:prSet/>
      <dgm:spPr/>
      <dgm:t>
        <a:bodyPr/>
        <a:lstStyle/>
        <a:p>
          <a:endParaRPr lang="en-US"/>
        </a:p>
      </dgm:t>
    </dgm:pt>
    <dgm:pt modelId="{9B534D9B-6451-4EA9-818D-B1327E494600}" type="sibTrans" cxnId="{9A801B6F-D8E7-49FD-9382-A6F63B95E4F1}">
      <dgm:prSet/>
      <dgm:spPr/>
      <dgm:t>
        <a:bodyPr/>
        <a:lstStyle/>
        <a:p>
          <a:endParaRPr lang="en-US"/>
        </a:p>
      </dgm:t>
    </dgm:pt>
    <dgm:pt modelId="{65277520-658F-4C3D-9180-49F581D76172}" type="pres">
      <dgm:prSet presAssocID="{8A67FD9A-6CF0-40B4-863E-FD48A5467DB4}" presName="root" presStyleCnt="0">
        <dgm:presLayoutVars>
          <dgm:dir/>
          <dgm:resizeHandles val="exact"/>
        </dgm:presLayoutVars>
      </dgm:prSet>
      <dgm:spPr/>
    </dgm:pt>
    <dgm:pt modelId="{6F6A19C4-6D0D-4D5F-8736-0318C664CFD6}" type="pres">
      <dgm:prSet presAssocID="{DB0FA701-763D-4357-8AC3-E6B718E40755}" presName="compNode" presStyleCnt="0"/>
      <dgm:spPr/>
    </dgm:pt>
    <dgm:pt modelId="{C6EE2316-1C26-4972-8401-8365460A7735}" type="pres">
      <dgm:prSet presAssocID="{DB0FA701-763D-4357-8AC3-E6B718E40755}" presName="bgRect" presStyleLbl="bgShp" presStyleIdx="0" presStyleCnt="4"/>
      <dgm:spPr/>
    </dgm:pt>
    <dgm:pt modelId="{20067D5B-0BF8-45D6-A271-B2AA1FCB808A}" type="pres">
      <dgm:prSet presAssocID="{DB0FA701-763D-4357-8AC3-E6B718E40755}"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r Graph with Upward Trend"/>
        </a:ext>
      </dgm:extLst>
    </dgm:pt>
    <dgm:pt modelId="{82F7F38B-613E-4F7E-908F-38E86A01B7BA}" type="pres">
      <dgm:prSet presAssocID="{DB0FA701-763D-4357-8AC3-E6B718E40755}" presName="spaceRect" presStyleCnt="0"/>
      <dgm:spPr/>
    </dgm:pt>
    <dgm:pt modelId="{954D5B72-348C-434E-B322-98FBD703ABC6}" type="pres">
      <dgm:prSet presAssocID="{DB0FA701-763D-4357-8AC3-E6B718E40755}" presName="parTx" presStyleLbl="revTx" presStyleIdx="0" presStyleCnt="4">
        <dgm:presLayoutVars>
          <dgm:chMax val="0"/>
          <dgm:chPref val="0"/>
        </dgm:presLayoutVars>
      </dgm:prSet>
      <dgm:spPr/>
    </dgm:pt>
    <dgm:pt modelId="{1C5CC288-AF49-47AE-9E53-FE58B1EF26B6}" type="pres">
      <dgm:prSet presAssocID="{17425CEC-2BB5-43F2-8B6D-07CD17763850}" presName="sibTrans" presStyleCnt="0"/>
      <dgm:spPr/>
    </dgm:pt>
    <dgm:pt modelId="{8ABDA6DA-5BD7-4D2E-B5C8-4CBDEBDA0225}" type="pres">
      <dgm:prSet presAssocID="{876E67DB-D97F-4E19-9EEE-EB6E0340B81C}" presName="compNode" presStyleCnt="0"/>
      <dgm:spPr/>
    </dgm:pt>
    <dgm:pt modelId="{A142A563-00A5-47D7-908B-8A58E6630E57}" type="pres">
      <dgm:prSet presAssocID="{876E67DB-D97F-4E19-9EEE-EB6E0340B81C}" presName="bgRect" presStyleLbl="bgShp" presStyleIdx="1" presStyleCnt="4"/>
      <dgm:spPr/>
    </dgm:pt>
    <dgm:pt modelId="{5C6F1A25-7148-4811-BC8B-F9B78876C798}" type="pres">
      <dgm:prSet presAssocID="{876E67DB-D97F-4E19-9EEE-EB6E0340B81C}"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ker"/>
        </a:ext>
      </dgm:extLst>
    </dgm:pt>
    <dgm:pt modelId="{7277AF9E-04FE-41B9-B9B2-4E44FD1A2A1A}" type="pres">
      <dgm:prSet presAssocID="{876E67DB-D97F-4E19-9EEE-EB6E0340B81C}" presName="spaceRect" presStyleCnt="0"/>
      <dgm:spPr/>
    </dgm:pt>
    <dgm:pt modelId="{260AEF09-C821-49EC-A11D-A55606EDB417}" type="pres">
      <dgm:prSet presAssocID="{876E67DB-D97F-4E19-9EEE-EB6E0340B81C}" presName="parTx" presStyleLbl="revTx" presStyleIdx="1" presStyleCnt="4">
        <dgm:presLayoutVars>
          <dgm:chMax val="0"/>
          <dgm:chPref val="0"/>
        </dgm:presLayoutVars>
      </dgm:prSet>
      <dgm:spPr/>
    </dgm:pt>
    <dgm:pt modelId="{DBF17465-101A-4913-8581-EE5C1DF61E61}" type="pres">
      <dgm:prSet presAssocID="{C606EB9E-546A-4358-BCE2-4394EE4C2F7C}" presName="sibTrans" presStyleCnt="0"/>
      <dgm:spPr/>
    </dgm:pt>
    <dgm:pt modelId="{1CA5297B-6152-426B-86FF-201DB0BED27B}" type="pres">
      <dgm:prSet presAssocID="{7922955F-B430-48BF-8721-38BA5E39CCAF}" presName="compNode" presStyleCnt="0"/>
      <dgm:spPr/>
    </dgm:pt>
    <dgm:pt modelId="{7625FD06-5122-4691-B629-71E1674BFB71}" type="pres">
      <dgm:prSet presAssocID="{7922955F-B430-48BF-8721-38BA5E39CCAF}" presName="bgRect" presStyleLbl="bgShp" presStyleIdx="2" presStyleCnt="4"/>
      <dgm:spPr/>
    </dgm:pt>
    <dgm:pt modelId="{1B41A5B2-3F1F-4A54-AF99-C5428E5D6274}" type="pres">
      <dgm:prSet presAssocID="{7922955F-B430-48BF-8721-38BA5E39CCAF}"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Lighthouse scene"/>
        </a:ext>
      </dgm:extLst>
    </dgm:pt>
    <dgm:pt modelId="{CFEEFE14-AE73-4519-8D82-1AA5143D9FCD}" type="pres">
      <dgm:prSet presAssocID="{7922955F-B430-48BF-8721-38BA5E39CCAF}" presName="spaceRect" presStyleCnt="0"/>
      <dgm:spPr/>
    </dgm:pt>
    <dgm:pt modelId="{3ECB6CE0-0B3C-44C5-927B-D8C96AB3E0A0}" type="pres">
      <dgm:prSet presAssocID="{7922955F-B430-48BF-8721-38BA5E39CCAF}" presName="parTx" presStyleLbl="revTx" presStyleIdx="2" presStyleCnt="4">
        <dgm:presLayoutVars>
          <dgm:chMax val="0"/>
          <dgm:chPref val="0"/>
        </dgm:presLayoutVars>
      </dgm:prSet>
      <dgm:spPr/>
    </dgm:pt>
    <dgm:pt modelId="{B7809993-E7EE-4BC5-A69B-F8370F9D4B79}" type="pres">
      <dgm:prSet presAssocID="{C2A295BC-F1BE-4BF3-B35F-3279C38AD45C}" presName="sibTrans" presStyleCnt="0"/>
      <dgm:spPr/>
    </dgm:pt>
    <dgm:pt modelId="{C2E206F9-AEF7-4761-9AA6-3CB5F6604E90}" type="pres">
      <dgm:prSet presAssocID="{79ECD97C-0D00-4551-B5AF-18ABC24DF88A}" presName="compNode" presStyleCnt="0"/>
      <dgm:spPr/>
    </dgm:pt>
    <dgm:pt modelId="{C4A7FFDA-3557-45DC-AFD8-FF3C6A79337C}" type="pres">
      <dgm:prSet presAssocID="{79ECD97C-0D00-4551-B5AF-18ABC24DF88A}" presName="bgRect" presStyleLbl="bgShp" presStyleIdx="3" presStyleCnt="4"/>
      <dgm:spPr/>
    </dgm:pt>
    <dgm:pt modelId="{C83F4B25-B70F-4984-9DD1-C08959C5053F}" type="pres">
      <dgm:prSet presAssocID="{79ECD97C-0D00-4551-B5AF-18ABC24DF88A}"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ap with pin"/>
        </a:ext>
      </dgm:extLst>
    </dgm:pt>
    <dgm:pt modelId="{77B7542D-62B0-4C7A-9F95-970E729D11D0}" type="pres">
      <dgm:prSet presAssocID="{79ECD97C-0D00-4551-B5AF-18ABC24DF88A}" presName="spaceRect" presStyleCnt="0"/>
      <dgm:spPr/>
    </dgm:pt>
    <dgm:pt modelId="{B435F596-106B-4B13-9A46-04628EF4EF29}" type="pres">
      <dgm:prSet presAssocID="{79ECD97C-0D00-4551-B5AF-18ABC24DF88A}" presName="parTx" presStyleLbl="revTx" presStyleIdx="3" presStyleCnt="4">
        <dgm:presLayoutVars>
          <dgm:chMax val="0"/>
          <dgm:chPref val="0"/>
        </dgm:presLayoutVars>
      </dgm:prSet>
      <dgm:spPr/>
    </dgm:pt>
  </dgm:ptLst>
  <dgm:cxnLst>
    <dgm:cxn modelId="{2C241007-46D4-4ABA-87D0-DD619065BA1C}" srcId="{8A67FD9A-6CF0-40B4-863E-FD48A5467DB4}" destId="{7922955F-B430-48BF-8721-38BA5E39CCAF}" srcOrd="2" destOrd="0" parTransId="{81697A25-1160-4A68-B2BE-68E4D184EC06}" sibTransId="{C2A295BC-F1BE-4BF3-B35F-3279C38AD45C}"/>
    <dgm:cxn modelId="{F1BC0716-A8BB-4368-B95B-3ED9CB7DD91A}" srcId="{8A67FD9A-6CF0-40B4-863E-FD48A5467DB4}" destId="{DB0FA701-763D-4357-8AC3-E6B718E40755}" srcOrd="0" destOrd="0" parTransId="{16F35F74-B293-41E7-AEE7-B892B24F4E21}" sibTransId="{17425CEC-2BB5-43F2-8B6D-07CD17763850}"/>
    <dgm:cxn modelId="{36DE3051-6FFA-46C9-9036-6652A1E58EF1}" type="presOf" srcId="{876E67DB-D97F-4E19-9EEE-EB6E0340B81C}" destId="{260AEF09-C821-49EC-A11D-A55606EDB417}" srcOrd="0" destOrd="0" presId="urn:microsoft.com/office/officeart/2018/2/layout/IconVerticalSolidList"/>
    <dgm:cxn modelId="{5A37EB6C-48E1-420A-8A2B-A3B040F4F8E3}" type="presOf" srcId="{8A67FD9A-6CF0-40B4-863E-FD48A5467DB4}" destId="{65277520-658F-4C3D-9180-49F581D76172}" srcOrd="0" destOrd="0" presId="urn:microsoft.com/office/officeart/2018/2/layout/IconVerticalSolidList"/>
    <dgm:cxn modelId="{9A801B6F-D8E7-49FD-9382-A6F63B95E4F1}" srcId="{8A67FD9A-6CF0-40B4-863E-FD48A5467DB4}" destId="{79ECD97C-0D00-4551-B5AF-18ABC24DF88A}" srcOrd="3" destOrd="0" parTransId="{F8F8DED0-B308-43B6-9BC1-BE162BD89F5B}" sibTransId="{9B534D9B-6451-4EA9-818D-B1327E494600}"/>
    <dgm:cxn modelId="{CFD18378-4FC6-44AC-BF88-9C640A4F43BD}" type="presOf" srcId="{79ECD97C-0D00-4551-B5AF-18ABC24DF88A}" destId="{B435F596-106B-4B13-9A46-04628EF4EF29}" srcOrd="0" destOrd="0" presId="urn:microsoft.com/office/officeart/2018/2/layout/IconVerticalSolidList"/>
    <dgm:cxn modelId="{ECDD60D7-FDD4-459D-BB06-94A856EAAA17}" type="presOf" srcId="{7922955F-B430-48BF-8721-38BA5E39CCAF}" destId="{3ECB6CE0-0B3C-44C5-927B-D8C96AB3E0A0}" srcOrd="0" destOrd="0" presId="urn:microsoft.com/office/officeart/2018/2/layout/IconVerticalSolidList"/>
    <dgm:cxn modelId="{D1EDE2D7-24A3-43C1-9263-813993E3DAB3}" type="presOf" srcId="{DB0FA701-763D-4357-8AC3-E6B718E40755}" destId="{954D5B72-348C-434E-B322-98FBD703ABC6}" srcOrd="0" destOrd="0" presId="urn:microsoft.com/office/officeart/2018/2/layout/IconVerticalSolidList"/>
    <dgm:cxn modelId="{2F75A0E8-C134-4613-AA6F-80370CBACCCE}" srcId="{8A67FD9A-6CF0-40B4-863E-FD48A5467DB4}" destId="{876E67DB-D97F-4E19-9EEE-EB6E0340B81C}" srcOrd="1" destOrd="0" parTransId="{DA0B2F62-33AE-4682-9188-E9C9F418925E}" sibTransId="{C606EB9E-546A-4358-BCE2-4394EE4C2F7C}"/>
    <dgm:cxn modelId="{5CC2C8BB-99A8-49A9-B447-45C1E759CA07}" type="presParOf" srcId="{65277520-658F-4C3D-9180-49F581D76172}" destId="{6F6A19C4-6D0D-4D5F-8736-0318C664CFD6}" srcOrd="0" destOrd="0" presId="urn:microsoft.com/office/officeart/2018/2/layout/IconVerticalSolidList"/>
    <dgm:cxn modelId="{534E110A-75DE-49B5-B52D-739F0B45EA72}" type="presParOf" srcId="{6F6A19C4-6D0D-4D5F-8736-0318C664CFD6}" destId="{C6EE2316-1C26-4972-8401-8365460A7735}" srcOrd="0" destOrd="0" presId="urn:microsoft.com/office/officeart/2018/2/layout/IconVerticalSolidList"/>
    <dgm:cxn modelId="{914D83CE-863A-4F08-A0FB-A7A32B496A57}" type="presParOf" srcId="{6F6A19C4-6D0D-4D5F-8736-0318C664CFD6}" destId="{20067D5B-0BF8-45D6-A271-B2AA1FCB808A}" srcOrd="1" destOrd="0" presId="urn:microsoft.com/office/officeart/2018/2/layout/IconVerticalSolidList"/>
    <dgm:cxn modelId="{8F832A96-B010-4658-8F9E-210925F7C875}" type="presParOf" srcId="{6F6A19C4-6D0D-4D5F-8736-0318C664CFD6}" destId="{82F7F38B-613E-4F7E-908F-38E86A01B7BA}" srcOrd="2" destOrd="0" presId="urn:microsoft.com/office/officeart/2018/2/layout/IconVerticalSolidList"/>
    <dgm:cxn modelId="{E7C69871-190A-4666-854D-8844D8B45026}" type="presParOf" srcId="{6F6A19C4-6D0D-4D5F-8736-0318C664CFD6}" destId="{954D5B72-348C-434E-B322-98FBD703ABC6}" srcOrd="3" destOrd="0" presId="urn:microsoft.com/office/officeart/2018/2/layout/IconVerticalSolidList"/>
    <dgm:cxn modelId="{26B55586-616C-4431-8116-70ADFA7EDBBA}" type="presParOf" srcId="{65277520-658F-4C3D-9180-49F581D76172}" destId="{1C5CC288-AF49-47AE-9E53-FE58B1EF26B6}" srcOrd="1" destOrd="0" presId="urn:microsoft.com/office/officeart/2018/2/layout/IconVerticalSolidList"/>
    <dgm:cxn modelId="{90F1C1E2-CFAF-4CFC-9ED8-83E4ED5D88B6}" type="presParOf" srcId="{65277520-658F-4C3D-9180-49F581D76172}" destId="{8ABDA6DA-5BD7-4D2E-B5C8-4CBDEBDA0225}" srcOrd="2" destOrd="0" presId="urn:microsoft.com/office/officeart/2018/2/layout/IconVerticalSolidList"/>
    <dgm:cxn modelId="{65FEC25F-0156-417E-849C-C752FABA1E40}" type="presParOf" srcId="{8ABDA6DA-5BD7-4D2E-B5C8-4CBDEBDA0225}" destId="{A142A563-00A5-47D7-908B-8A58E6630E57}" srcOrd="0" destOrd="0" presId="urn:microsoft.com/office/officeart/2018/2/layout/IconVerticalSolidList"/>
    <dgm:cxn modelId="{DFEB9969-3125-41EE-B3B2-6C31329A8C45}" type="presParOf" srcId="{8ABDA6DA-5BD7-4D2E-B5C8-4CBDEBDA0225}" destId="{5C6F1A25-7148-4811-BC8B-F9B78876C798}" srcOrd="1" destOrd="0" presId="urn:microsoft.com/office/officeart/2018/2/layout/IconVerticalSolidList"/>
    <dgm:cxn modelId="{61B04693-113C-48B8-B70F-901AF76FBC28}" type="presParOf" srcId="{8ABDA6DA-5BD7-4D2E-B5C8-4CBDEBDA0225}" destId="{7277AF9E-04FE-41B9-B9B2-4E44FD1A2A1A}" srcOrd="2" destOrd="0" presId="urn:microsoft.com/office/officeart/2018/2/layout/IconVerticalSolidList"/>
    <dgm:cxn modelId="{67835B6E-224A-47C2-8F2C-F6DDFC954C95}" type="presParOf" srcId="{8ABDA6DA-5BD7-4D2E-B5C8-4CBDEBDA0225}" destId="{260AEF09-C821-49EC-A11D-A55606EDB417}" srcOrd="3" destOrd="0" presId="urn:microsoft.com/office/officeart/2018/2/layout/IconVerticalSolidList"/>
    <dgm:cxn modelId="{CF46AA61-264A-4BEB-BB7A-5FD2167227E7}" type="presParOf" srcId="{65277520-658F-4C3D-9180-49F581D76172}" destId="{DBF17465-101A-4913-8581-EE5C1DF61E61}" srcOrd="3" destOrd="0" presId="urn:microsoft.com/office/officeart/2018/2/layout/IconVerticalSolidList"/>
    <dgm:cxn modelId="{B2C2BD1F-FE92-455D-AB3D-380A88740C7E}" type="presParOf" srcId="{65277520-658F-4C3D-9180-49F581D76172}" destId="{1CA5297B-6152-426B-86FF-201DB0BED27B}" srcOrd="4" destOrd="0" presId="urn:microsoft.com/office/officeart/2018/2/layout/IconVerticalSolidList"/>
    <dgm:cxn modelId="{1DAEAD7E-5645-4683-B4A7-DA3A466B86C6}" type="presParOf" srcId="{1CA5297B-6152-426B-86FF-201DB0BED27B}" destId="{7625FD06-5122-4691-B629-71E1674BFB71}" srcOrd="0" destOrd="0" presId="urn:microsoft.com/office/officeart/2018/2/layout/IconVerticalSolidList"/>
    <dgm:cxn modelId="{C4661164-FD5B-4749-82A2-1CB8D41EBE89}" type="presParOf" srcId="{1CA5297B-6152-426B-86FF-201DB0BED27B}" destId="{1B41A5B2-3F1F-4A54-AF99-C5428E5D6274}" srcOrd="1" destOrd="0" presId="urn:microsoft.com/office/officeart/2018/2/layout/IconVerticalSolidList"/>
    <dgm:cxn modelId="{7CB6B679-2931-4A77-B4C6-031BAFAEE51E}" type="presParOf" srcId="{1CA5297B-6152-426B-86FF-201DB0BED27B}" destId="{CFEEFE14-AE73-4519-8D82-1AA5143D9FCD}" srcOrd="2" destOrd="0" presId="urn:microsoft.com/office/officeart/2018/2/layout/IconVerticalSolidList"/>
    <dgm:cxn modelId="{744AC529-4D34-49F9-84F7-D618C248A026}" type="presParOf" srcId="{1CA5297B-6152-426B-86FF-201DB0BED27B}" destId="{3ECB6CE0-0B3C-44C5-927B-D8C96AB3E0A0}" srcOrd="3" destOrd="0" presId="urn:microsoft.com/office/officeart/2018/2/layout/IconVerticalSolidList"/>
    <dgm:cxn modelId="{CECF42E3-91B0-437D-A257-D7FDBA5D9FD9}" type="presParOf" srcId="{65277520-658F-4C3D-9180-49F581D76172}" destId="{B7809993-E7EE-4BC5-A69B-F8370F9D4B79}" srcOrd="5" destOrd="0" presId="urn:microsoft.com/office/officeart/2018/2/layout/IconVerticalSolidList"/>
    <dgm:cxn modelId="{6406A46D-7B6E-4C73-99B5-32A7D7A2CC99}" type="presParOf" srcId="{65277520-658F-4C3D-9180-49F581D76172}" destId="{C2E206F9-AEF7-4761-9AA6-3CB5F6604E90}" srcOrd="6" destOrd="0" presId="urn:microsoft.com/office/officeart/2018/2/layout/IconVerticalSolidList"/>
    <dgm:cxn modelId="{C1B1F343-FFC0-4E03-8671-8460CE718341}" type="presParOf" srcId="{C2E206F9-AEF7-4761-9AA6-3CB5F6604E90}" destId="{C4A7FFDA-3557-45DC-AFD8-FF3C6A79337C}" srcOrd="0" destOrd="0" presId="urn:microsoft.com/office/officeart/2018/2/layout/IconVerticalSolidList"/>
    <dgm:cxn modelId="{A9B1D60A-8572-4FE2-AB77-48CBC4B6940A}" type="presParOf" srcId="{C2E206F9-AEF7-4761-9AA6-3CB5F6604E90}" destId="{C83F4B25-B70F-4984-9DD1-C08959C5053F}" srcOrd="1" destOrd="0" presId="urn:microsoft.com/office/officeart/2018/2/layout/IconVerticalSolidList"/>
    <dgm:cxn modelId="{FC43AD6C-7D5E-42CE-A4B1-0113793AB9FD}" type="presParOf" srcId="{C2E206F9-AEF7-4761-9AA6-3CB5F6604E90}" destId="{77B7542D-62B0-4C7A-9F95-970E729D11D0}" srcOrd="2" destOrd="0" presId="urn:microsoft.com/office/officeart/2018/2/layout/IconVerticalSolidList"/>
    <dgm:cxn modelId="{3C26D04C-1712-4A03-9006-982253A62B0B}" type="presParOf" srcId="{C2E206F9-AEF7-4761-9AA6-3CB5F6604E90}" destId="{B435F596-106B-4B13-9A46-04628EF4EF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C4151D-26A5-4DFF-BDA4-93EAFC0C924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0311419-F494-42D3-90D1-DB816DD2A40E}">
      <dgm:prSet/>
      <dgm:spPr/>
      <dgm:t>
        <a:bodyPr/>
        <a:lstStyle/>
        <a:p>
          <a:r>
            <a:rPr lang="en-US"/>
            <a:t>Work with your group mates to create a map of the short- and long-term consequences of the Mongolian Empire that brings together all your ideas. </a:t>
          </a:r>
        </a:p>
      </dgm:t>
    </dgm:pt>
    <dgm:pt modelId="{3CACD2BE-4E85-4314-874D-B95449DEF9D6}" type="parTrans" cxnId="{B9CD1B28-8925-49CE-A731-11BE20770C8C}">
      <dgm:prSet/>
      <dgm:spPr/>
      <dgm:t>
        <a:bodyPr/>
        <a:lstStyle/>
        <a:p>
          <a:endParaRPr lang="en-US"/>
        </a:p>
      </dgm:t>
    </dgm:pt>
    <dgm:pt modelId="{77D4CF16-F334-4882-B698-794DD1CD759E}" type="sibTrans" cxnId="{B9CD1B28-8925-49CE-A731-11BE20770C8C}">
      <dgm:prSet/>
      <dgm:spPr/>
      <dgm:t>
        <a:bodyPr/>
        <a:lstStyle/>
        <a:p>
          <a:endParaRPr lang="en-US"/>
        </a:p>
      </dgm:t>
    </dgm:pt>
    <dgm:pt modelId="{EB211BDC-E772-4674-AA14-4E642C139575}">
      <dgm:prSet/>
      <dgm:spPr/>
      <dgm:t>
        <a:bodyPr/>
        <a:lstStyle/>
        <a:p>
          <a:r>
            <a:rPr lang="en-US"/>
            <a:t>Make as many connections between the consequences and to the modern world as you can.</a:t>
          </a:r>
        </a:p>
      </dgm:t>
    </dgm:pt>
    <dgm:pt modelId="{83473044-A471-4BF5-B7CB-07E0B33C5861}" type="parTrans" cxnId="{95E7D48C-68F7-4CC3-A877-302872C88AB6}">
      <dgm:prSet/>
      <dgm:spPr/>
      <dgm:t>
        <a:bodyPr/>
        <a:lstStyle/>
        <a:p>
          <a:endParaRPr lang="en-US"/>
        </a:p>
      </dgm:t>
    </dgm:pt>
    <dgm:pt modelId="{CD2F63CD-581B-4272-A54E-7503B7E14D75}" type="sibTrans" cxnId="{95E7D48C-68F7-4CC3-A877-302872C88AB6}">
      <dgm:prSet/>
      <dgm:spPr/>
      <dgm:t>
        <a:bodyPr/>
        <a:lstStyle/>
        <a:p>
          <a:endParaRPr lang="en-US"/>
        </a:p>
      </dgm:t>
    </dgm:pt>
    <dgm:pt modelId="{6C59A333-D8A7-435E-8722-24F02ED0C342}">
      <dgm:prSet/>
      <dgm:spPr/>
      <dgm:t>
        <a:bodyPr/>
        <a:lstStyle/>
        <a:p>
          <a:r>
            <a:rPr lang="en-US"/>
            <a:t>We will put these ideas on the board, so be prepared to share your ideas.</a:t>
          </a:r>
        </a:p>
      </dgm:t>
    </dgm:pt>
    <dgm:pt modelId="{E7D143D9-CE93-494B-BE78-CC7E24E80C2E}" type="parTrans" cxnId="{73AB7EBD-F618-4270-AEB4-1E7CAE3AF34B}">
      <dgm:prSet/>
      <dgm:spPr/>
      <dgm:t>
        <a:bodyPr/>
        <a:lstStyle/>
        <a:p>
          <a:endParaRPr lang="en-US"/>
        </a:p>
      </dgm:t>
    </dgm:pt>
    <dgm:pt modelId="{D4E1B6F6-8E57-4675-9FB3-E85E7225400A}" type="sibTrans" cxnId="{73AB7EBD-F618-4270-AEB4-1E7CAE3AF34B}">
      <dgm:prSet/>
      <dgm:spPr/>
      <dgm:t>
        <a:bodyPr/>
        <a:lstStyle/>
        <a:p>
          <a:endParaRPr lang="en-US"/>
        </a:p>
      </dgm:t>
    </dgm:pt>
    <dgm:pt modelId="{B418817F-2DDB-40F5-B7DC-D7975F37FA50}" type="pres">
      <dgm:prSet presAssocID="{29C4151D-26A5-4DFF-BDA4-93EAFC0C924A}" presName="root" presStyleCnt="0">
        <dgm:presLayoutVars>
          <dgm:dir/>
          <dgm:resizeHandles val="exact"/>
        </dgm:presLayoutVars>
      </dgm:prSet>
      <dgm:spPr/>
    </dgm:pt>
    <dgm:pt modelId="{1A14AC08-C565-4292-8062-B3A5A279AB23}" type="pres">
      <dgm:prSet presAssocID="{C0311419-F494-42D3-90D1-DB816DD2A40E}" presName="compNode" presStyleCnt="0"/>
      <dgm:spPr/>
    </dgm:pt>
    <dgm:pt modelId="{CC59468D-7EA7-4B95-87A1-71337C11743E}" type="pres">
      <dgm:prSet presAssocID="{C0311419-F494-42D3-90D1-DB816DD2A40E}" presName="bgRect" presStyleLbl="bgShp" presStyleIdx="0" presStyleCnt="3"/>
      <dgm:spPr/>
    </dgm:pt>
    <dgm:pt modelId="{808B69B0-D717-471B-BB40-3B7F729F3C94}" type="pres">
      <dgm:prSet presAssocID="{C0311419-F494-42D3-90D1-DB816DD2A40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34C23749-C3F2-4327-8B9B-702D06D5DDA6}" type="pres">
      <dgm:prSet presAssocID="{C0311419-F494-42D3-90D1-DB816DD2A40E}" presName="spaceRect" presStyleCnt="0"/>
      <dgm:spPr/>
    </dgm:pt>
    <dgm:pt modelId="{2703525C-6F99-4E7B-8963-1A9D43A98B76}" type="pres">
      <dgm:prSet presAssocID="{C0311419-F494-42D3-90D1-DB816DD2A40E}" presName="parTx" presStyleLbl="revTx" presStyleIdx="0" presStyleCnt="3">
        <dgm:presLayoutVars>
          <dgm:chMax val="0"/>
          <dgm:chPref val="0"/>
        </dgm:presLayoutVars>
      </dgm:prSet>
      <dgm:spPr/>
    </dgm:pt>
    <dgm:pt modelId="{876BA626-5FA5-49FE-B16D-52D2ABF675A1}" type="pres">
      <dgm:prSet presAssocID="{77D4CF16-F334-4882-B698-794DD1CD759E}" presName="sibTrans" presStyleCnt="0"/>
      <dgm:spPr/>
    </dgm:pt>
    <dgm:pt modelId="{7DDD1DFD-BC56-47EA-AF90-12A3626CDA1A}" type="pres">
      <dgm:prSet presAssocID="{EB211BDC-E772-4674-AA14-4E642C139575}" presName="compNode" presStyleCnt="0"/>
      <dgm:spPr/>
    </dgm:pt>
    <dgm:pt modelId="{520FA890-A572-4676-8033-3D690F6773BA}" type="pres">
      <dgm:prSet presAssocID="{EB211BDC-E772-4674-AA14-4E642C139575}" presName="bgRect" presStyleLbl="bgShp" presStyleIdx="1" presStyleCnt="3"/>
      <dgm:spPr/>
    </dgm:pt>
    <dgm:pt modelId="{2F0E6CD1-E5C9-4E24-95F8-7E630C8BE0EA}" type="pres">
      <dgm:prSet presAssocID="{EB211BDC-E772-4674-AA14-4E642C13957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uth America"/>
        </a:ext>
      </dgm:extLst>
    </dgm:pt>
    <dgm:pt modelId="{B2E3A52A-C6ED-46FB-9D68-073B693E72D5}" type="pres">
      <dgm:prSet presAssocID="{EB211BDC-E772-4674-AA14-4E642C139575}" presName="spaceRect" presStyleCnt="0"/>
      <dgm:spPr/>
    </dgm:pt>
    <dgm:pt modelId="{DC822C32-B09C-4B25-B284-EC546151A7D3}" type="pres">
      <dgm:prSet presAssocID="{EB211BDC-E772-4674-AA14-4E642C139575}" presName="parTx" presStyleLbl="revTx" presStyleIdx="1" presStyleCnt="3">
        <dgm:presLayoutVars>
          <dgm:chMax val="0"/>
          <dgm:chPref val="0"/>
        </dgm:presLayoutVars>
      </dgm:prSet>
      <dgm:spPr/>
    </dgm:pt>
    <dgm:pt modelId="{DAB306AC-3AE0-4082-8525-D3784B62598C}" type="pres">
      <dgm:prSet presAssocID="{CD2F63CD-581B-4272-A54E-7503B7E14D75}" presName="sibTrans" presStyleCnt="0"/>
      <dgm:spPr/>
    </dgm:pt>
    <dgm:pt modelId="{A5FD51D6-0BE5-444B-B154-57D1A2981A82}" type="pres">
      <dgm:prSet presAssocID="{6C59A333-D8A7-435E-8722-24F02ED0C342}" presName="compNode" presStyleCnt="0"/>
      <dgm:spPr/>
    </dgm:pt>
    <dgm:pt modelId="{53855B16-E91B-4A7B-8581-7771161C4542}" type="pres">
      <dgm:prSet presAssocID="{6C59A333-D8A7-435E-8722-24F02ED0C342}" presName="bgRect" presStyleLbl="bgShp" presStyleIdx="2" presStyleCnt="3"/>
      <dgm:spPr/>
    </dgm:pt>
    <dgm:pt modelId="{64EDADC9-5777-4E7C-A226-B9B1810E67C9}" type="pres">
      <dgm:prSet presAssocID="{6C59A333-D8A7-435E-8722-24F02ED0C3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Brainstorm"/>
        </a:ext>
      </dgm:extLst>
    </dgm:pt>
    <dgm:pt modelId="{1FC4B6BD-BA51-409D-A859-C63E0A117484}" type="pres">
      <dgm:prSet presAssocID="{6C59A333-D8A7-435E-8722-24F02ED0C342}" presName="spaceRect" presStyleCnt="0"/>
      <dgm:spPr/>
    </dgm:pt>
    <dgm:pt modelId="{4793779F-EF27-4DB7-B411-6952DF018961}" type="pres">
      <dgm:prSet presAssocID="{6C59A333-D8A7-435E-8722-24F02ED0C342}" presName="parTx" presStyleLbl="revTx" presStyleIdx="2" presStyleCnt="3">
        <dgm:presLayoutVars>
          <dgm:chMax val="0"/>
          <dgm:chPref val="0"/>
        </dgm:presLayoutVars>
      </dgm:prSet>
      <dgm:spPr/>
    </dgm:pt>
  </dgm:ptLst>
  <dgm:cxnLst>
    <dgm:cxn modelId="{B9CD1B28-8925-49CE-A731-11BE20770C8C}" srcId="{29C4151D-26A5-4DFF-BDA4-93EAFC0C924A}" destId="{C0311419-F494-42D3-90D1-DB816DD2A40E}" srcOrd="0" destOrd="0" parTransId="{3CACD2BE-4E85-4314-874D-B95449DEF9D6}" sibTransId="{77D4CF16-F334-4882-B698-794DD1CD759E}"/>
    <dgm:cxn modelId="{F9D24E3B-2E49-4EB7-876F-3971B2874EC3}" type="presOf" srcId="{EB211BDC-E772-4674-AA14-4E642C139575}" destId="{DC822C32-B09C-4B25-B284-EC546151A7D3}" srcOrd="0" destOrd="0" presId="urn:microsoft.com/office/officeart/2018/2/layout/IconVerticalSolidList"/>
    <dgm:cxn modelId="{309D2548-DF95-45A9-8FE6-77669470B55F}" type="presOf" srcId="{C0311419-F494-42D3-90D1-DB816DD2A40E}" destId="{2703525C-6F99-4E7B-8963-1A9D43A98B76}" srcOrd="0" destOrd="0" presId="urn:microsoft.com/office/officeart/2018/2/layout/IconVerticalSolidList"/>
    <dgm:cxn modelId="{68D85183-A514-465B-AF5A-3F73307361AD}" type="presOf" srcId="{6C59A333-D8A7-435E-8722-24F02ED0C342}" destId="{4793779F-EF27-4DB7-B411-6952DF018961}" srcOrd="0" destOrd="0" presId="urn:microsoft.com/office/officeart/2018/2/layout/IconVerticalSolidList"/>
    <dgm:cxn modelId="{95E7D48C-68F7-4CC3-A877-302872C88AB6}" srcId="{29C4151D-26A5-4DFF-BDA4-93EAFC0C924A}" destId="{EB211BDC-E772-4674-AA14-4E642C139575}" srcOrd="1" destOrd="0" parTransId="{83473044-A471-4BF5-B7CB-07E0B33C5861}" sibTransId="{CD2F63CD-581B-4272-A54E-7503B7E14D75}"/>
    <dgm:cxn modelId="{6A9A1CB2-6D20-4810-BC0F-34F45BA06653}" type="presOf" srcId="{29C4151D-26A5-4DFF-BDA4-93EAFC0C924A}" destId="{B418817F-2DDB-40F5-B7DC-D7975F37FA50}" srcOrd="0" destOrd="0" presId="urn:microsoft.com/office/officeart/2018/2/layout/IconVerticalSolidList"/>
    <dgm:cxn modelId="{73AB7EBD-F618-4270-AEB4-1E7CAE3AF34B}" srcId="{29C4151D-26A5-4DFF-BDA4-93EAFC0C924A}" destId="{6C59A333-D8A7-435E-8722-24F02ED0C342}" srcOrd="2" destOrd="0" parTransId="{E7D143D9-CE93-494B-BE78-CC7E24E80C2E}" sibTransId="{D4E1B6F6-8E57-4675-9FB3-E85E7225400A}"/>
    <dgm:cxn modelId="{C182B041-F7CA-4DBB-911D-9FC38A4099E2}" type="presParOf" srcId="{B418817F-2DDB-40F5-B7DC-D7975F37FA50}" destId="{1A14AC08-C565-4292-8062-B3A5A279AB23}" srcOrd="0" destOrd="0" presId="urn:microsoft.com/office/officeart/2018/2/layout/IconVerticalSolidList"/>
    <dgm:cxn modelId="{C009A027-CFA8-4BCD-A3BB-8FABDBC1C705}" type="presParOf" srcId="{1A14AC08-C565-4292-8062-B3A5A279AB23}" destId="{CC59468D-7EA7-4B95-87A1-71337C11743E}" srcOrd="0" destOrd="0" presId="urn:microsoft.com/office/officeart/2018/2/layout/IconVerticalSolidList"/>
    <dgm:cxn modelId="{05A58431-1E3E-40D8-B208-4646D9A165D1}" type="presParOf" srcId="{1A14AC08-C565-4292-8062-B3A5A279AB23}" destId="{808B69B0-D717-471B-BB40-3B7F729F3C94}" srcOrd="1" destOrd="0" presId="urn:microsoft.com/office/officeart/2018/2/layout/IconVerticalSolidList"/>
    <dgm:cxn modelId="{606BB94B-F402-441E-AB03-0A391D4187B1}" type="presParOf" srcId="{1A14AC08-C565-4292-8062-B3A5A279AB23}" destId="{34C23749-C3F2-4327-8B9B-702D06D5DDA6}" srcOrd="2" destOrd="0" presId="urn:microsoft.com/office/officeart/2018/2/layout/IconVerticalSolidList"/>
    <dgm:cxn modelId="{FF6463A2-9EAF-43C7-A6AC-6F801D716C6B}" type="presParOf" srcId="{1A14AC08-C565-4292-8062-B3A5A279AB23}" destId="{2703525C-6F99-4E7B-8963-1A9D43A98B76}" srcOrd="3" destOrd="0" presId="urn:microsoft.com/office/officeart/2018/2/layout/IconVerticalSolidList"/>
    <dgm:cxn modelId="{F785B05F-A4F2-4B98-A56F-5ABAB4BCE373}" type="presParOf" srcId="{B418817F-2DDB-40F5-B7DC-D7975F37FA50}" destId="{876BA626-5FA5-49FE-B16D-52D2ABF675A1}" srcOrd="1" destOrd="0" presId="urn:microsoft.com/office/officeart/2018/2/layout/IconVerticalSolidList"/>
    <dgm:cxn modelId="{869418E8-6A27-42FA-B1BA-3EC9E219011C}" type="presParOf" srcId="{B418817F-2DDB-40F5-B7DC-D7975F37FA50}" destId="{7DDD1DFD-BC56-47EA-AF90-12A3626CDA1A}" srcOrd="2" destOrd="0" presId="urn:microsoft.com/office/officeart/2018/2/layout/IconVerticalSolidList"/>
    <dgm:cxn modelId="{03FB1BCA-0C82-46A2-A335-FA8CD1ED6321}" type="presParOf" srcId="{7DDD1DFD-BC56-47EA-AF90-12A3626CDA1A}" destId="{520FA890-A572-4676-8033-3D690F6773BA}" srcOrd="0" destOrd="0" presId="urn:microsoft.com/office/officeart/2018/2/layout/IconVerticalSolidList"/>
    <dgm:cxn modelId="{5E7D09BA-C831-479C-8B73-8A1B890B1741}" type="presParOf" srcId="{7DDD1DFD-BC56-47EA-AF90-12A3626CDA1A}" destId="{2F0E6CD1-E5C9-4E24-95F8-7E630C8BE0EA}" srcOrd="1" destOrd="0" presId="urn:microsoft.com/office/officeart/2018/2/layout/IconVerticalSolidList"/>
    <dgm:cxn modelId="{23EF9D0D-2BFE-4C7A-B8E0-A02F868BB7A0}" type="presParOf" srcId="{7DDD1DFD-BC56-47EA-AF90-12A3626CDA1A}" destId="{B2E3A52A-C6ED-46FB-9D68-073B693E72D5}" srcOrd="2" destOrd="0" presId="urn:microsoft.com/office/officeart/2018/2/layout/IconVerticalSolidList"/>
    <dgm:cxn modelId="{0C79FE0D-3795-460A-AE3F-4CB3130C37F4}" type="presParOf" srcId="{7DDD1DFD-BC56-47EA-AF90-12A3626CDA1A}" destId="{DC822C32-B09C-4B25-B284-EC546151A7D3}" srcOrd="3" destOrd="0" presId="urn:microsoft.com/office/officeart/2018/2/layout/IconVerticalSolidList"/>
    <dgm:cxn modelId="{FD300014-0747-4069-A452-27B7D4790DB3}" type="presParOf" srcId="{B418817F-2DDB-40F5-B7DC-D7975F37FA50}" destId="{DAB306AC-3AE0-4082-8525-D3784B62598C}" srcOrd="3" destOrd="0" presId="urn:microsoft.com/office/officeart/2018/2/layout/IconVerticalSolidList"/>
    <dgm:cxn modelId="{8C24E16B-355B-42F4-9F23-01050BDDDB02}" type="presParOf" srcId="{B418817F-2DDB-40F5-B7DC-D7975F37FA50}" destId="{A5FD51D6-0BE5-444B-B154-57D1A2981A82}" srcOrd="4" destOrd="0" presId="urn:microsoft.com/office/officeart/2018/2/layout/IconVerticalSolidList"/>
    <dgm:cxn modelId="{FF38F94F-73FC-4C72-8400-3E284883B934}" type="presParOf" srcId="{A5FD51D6-0BE5-444B-B154-57D1A2981A82}" destId="{53855B16-E91B-4A7B-8581-7771161C4542}" srcOrd="0" destOrd="0" presId="urn:microsoft.com/office/officeart/2018/2/layout/IconVerticalSolidList"/>
    <dgm:cxn modelId="{E1601E17-6195-4B38-9042-642EB48A5B08}" type="presParOf" srcId="{A5FD51D6-0BE5-444B-B154-57D1A2981A82}" destId="{64EDADC9-5777-4E7C-A226-B9B1810E67C9}" srcOrd="1" destOrd="0" presId="urn:microsoft.com/office/officeart/2018/2/layout/IconVerticalSolidList"/>
    <dgm:cxn modelId="{C7A7D95D-5CC7-4AF6-B45E-D91A1A76646F}" type="presParOf" srcId="{A5FD51D6-0BE5-444B-B154-57D1A2981A82}" destId="{1FC4B6BD-BA51-409D-A859-C63E0A117484}" srcOrd="2" destOrd="0" presId="urn:microsoft.com/office/officeart/2018/2/layout/IconVerticalSolidList"/>
    <dgm:cxn modelId="{FF32DA72-AF38-4493-BAAC-AFCB02B3A79C}" type="presParOf" srcId="{A5FD51D6-0BE5-444B-B154-57D1A2981A82}" destId="{4793779F-EF27-4DB7-B411-6952DF0189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62955FB-39DA-4013-B59D-38BAC75C07EC}" type="doc">
      <dgm:prSet loTypeId="urn:microsoft.com/office/officeart/2016/7/layout/BasicLinearProcessNumbered" loCatId="process" qsTypeId="urn:microsoft.com/office/officeart/2005/8/quickstyle/simple4" qsCatId="simple" csTypeId="urn:microsoft.com/office/officeart/2005/8/colors/colorful2" csCatId="colorful"/>
      <dgm:spPr/>
      <dgm:t>
        <a:bodyPr/>
        <a:lstStyle/>
        <a:p>
          <a:endParaRPr lang="en-US"/>
        </a:p>
      </dgm:t>
    </dgm:pt>
    <dgm:pt modelId="{2A77D17B-A52C-4D77-B52D-36D6C8E743C1}">
      <dgm:prSet/>
      <dgm:spPr/>
      <dgm:t>
        <a:bodyPr/>
        <a:lstStyle/>
        <a:p>
          <a:r>
            <a:rPr lang="en-US"/>
            <a:t>You will receive a package with a map and several worksheets on the various cities of the Silk Road.</a:t>
          </a:r>
        </a:p>
      </dgm:t>
    </dgm:pt>
    <dgm:pt modelId="{DF164C60-8FE6-4D26-8CCA-E6A213D232C3}" type="parTrans" cxnId="{C4BDB410-9C2D-4D6A-86EF-9E641E953D1A}">
      <dgm:prSet/>
      <dgm:spPr/>
      <dgm:t>
        <a:bodyPr/>
        <a:lstStyle/>
        <a:p>
          <a:endParaRPr lang="en-US"/>
        </a:p>
      </dgm:t>
    </dgm:pt>
    <dgm:pt modelId="{7C7457F0-20C4-4BB2-BCD7-A3D9E197E471}" type="sibTrans" cxnId="{C4BDB410-9C2D-4D6A-86EF-9E641E953D1A}">
      <dgm:prSet phldrT="1" phldr="0"/>
      <dgm:spPr/>
      <dgm:t>
        <a:bodyPr/>
        <a:lstStyle/>
        <a:p>
          <a:r>
            <a:rPr lang="en-US"/>
            <a:t>1</a:t>
          </a:r>
        </a:p>
      </dgm:t>
    </dgm:pt>
    <dgm:pt modelId="{DA1CEA5D-6225-46ED-A561-4963C619822E}">
      <dgm:prSet/>
      <dgm:spPr/>
      <dgm:t>
        <a:bodyPr/>
        <a:lstStyle/>
        <a:p>
          <a:r>
            <a:rPr lang="en-US"/>
            <a:t>You will walk around to the various cities, read the information, and answer the questions about the cities.</a:t>
          </a:r>
        </a:p>
      </dgm:t>
    </dgm:pt>
    <dgm:pt modelId="{90EBF712-A603-4B45-A9C2-6C1EECF9D263}" type="parTrans" cxnId="{FB5DA67C-3194-42DE-A340-09B89B8B225A}">
      <dgm:prSet/>
      <dgm:spPr/>
      <dgm:t>
        <a:bodyPr/>
        <a:lstStyle/>
        <a:p>
          <a:endParaRPr lang="en-US"/>
        </a:p>
      </dgm:t>
    </dgm:pt>
    <dgm:pt modelId="{1D97A294-9C73-4D93-A8FE-1924C28B1353}" type="sibTrans" cxnId="{FB5DA67C-3194-42DE-A340-09B89B8B225A}">
      <dgm:prSet phldrT="2" phldr="0"/>
      <dgm:spPr/>
      <dgm:t>
        <a:bodyPr/>
        <a:lstStyle/>
        <a:p>
          <a:r>
            <a:rPr lang="en-US"/>
            <a:t>2</a:t>
          </a:r>
        </a:p>
      </dgm:t>
    </dgm:pt>
    <dgm:pt modelId="{1E513467-F3E5-42E8-934F-0CC98DC24DAC}">
      <dgm:prSet/>
      <dgm:spPr/>
      <dgm:t>
        <a:bodyPr/>
        <a:lstStyle/>
        <a:p>
          <a:r>
            <a:rPr lang="en-US"/>
            <a:t>After you have visited all the cities, connect them on your map to see how the Silk Road was formed.</a:t>
          </a:r>
        </a:p>
      </dgm:t>
    </dgm:pt>
    <dgm:pt modelId="{5415306E-9EEA-40FD-9EA6-BD5284651C57}" type="parTrans" cxnId="{10343755-6F4D-42C5-91DC-A4ADE3124B09}">
      <dgm:prSet/>
      <dgm:spPr/>
      <dgm:t>
        <a:bodyPr/>
        <a:lstStyle/>
        <a:p>
          <a:endParaRPr lang="en-US"/>
        </a:p>
      </dgm:t>
    </dgm:pt>
    <dgm:pt modelId="{AF2A8FE9-9C8D-40F8-A4C5-81905BD58588}" type="sibTrans" cxnId="{10343755-6F4D-42C5-91DC-A4ADE3124B09}">
      <dgm:prSet phldrT="3" phldr="0"/>
      <dgm:spPr/>
      <dgm:t>
        <a:bodyPr/>
        <a:lstStyle/>
        <a:p>
          <a:r>
            <a:rPr lang="en-US"/>
            <a:t>3</a:t>
          </a:r>
        </a:p>
      </dgm:t>
    </dgm:pt>
    <dgm:pt modelId="{A83A0F75-C4C0-4074-B9BE-8E9EA77C78CB}">
      <dgm:prSet/>
      <dgm:spPr/>
      <dgm:t>
        <a:bodyPr/>
        <a:lstStyle/>
        <a:p>
          <a:r>
            <a:rPr lang="en-US"/>
            <a:t>You will hand in your packages when you have finished gathering all the information. </a:t>
          </a:r>
        </a:p>
      </dgm:t>
    </dgm:pt>
    <dgm:pt modelId="{D10692AB-2548-4E2B-90CE-B2F30EE3A6E5}" type="parTrans" cxnId="{3161064F-4E3F-4D1D-A17B-B75A84380CE4}">
      <dgm:prSet/>
      <dgm:spPr/>
      <dgm:t>
        <a:bodyPr/>
        <a:lstStyle/>
        <a:p>
          <a:endParaRPr lang="en-US"/>
        </a:p>
      </dgm:t>
    </dgm:pt>
    <dgm:pt modelId="{CABA0D8A-FA3A-4058-A4CF-73E18AE8868D}" type="sibTrans" cxnId="{3161064F-4E3F-4D1D-A17B-B75A84380CE4}">
      <dgm:prSet phldrT="4" phldr="0"/>
      <dgm:spPr/>
      <dgm:t>
        <a:bodyPr/>
        <a:lstStyle/>
        <a:p>
          <a:r>
            <a:rPr lang="en-US"/>
            <a:t>4</a:t>
          </a:r>
        </a:p>
      </dgm:t>
    </dgm:pt>
    <dgm:pt modelId="{DE17DF70-3758-4B47-A1EC-6A62EA2589EE}" type="pres">
      <dgm:prSet presAssocID="{762955FB-39DA-4013-B59D-38BAC75C07EC}" presName="Name0" presStyleCnt="0">
        <dgm:presLayoutVars>
          <dgm:animLvl val="lvl"/>
          <dgm:resizeHandles val="exact"/>
        </dgm:presLayoutVars>
      </dgm:prSet>
      <dgm:spPr/>
    </dgm:pt>
    <dgm:pt modelId="{32FB1735-6655-9A4B-A8FF-4CFC1CBE86C2}" type="pres">
      <dgm:prSet presAssocID="{2A77D17B-A52C-4D77-B52D-36D6C8E743C1}" presName="compositeNode" presStyleCnt="0">
        <dgm:presLayoutVars>
          <dgm:bulletEnabled val="1"/>
        </dgm:presLayoutVars>
      </dgm:prSet>
      <dgm:spPr/>
    </dgm:pt>
    <dgm:pt modelId="{610CA3ED-A5EC-1940-8368-658F970A2391}" type="pres">
      <dgm:prSet presAssocID="{2A77D17B-A52C-4D77-B52D-36D6C8E743C1}" presName="bgRect" presStyleLbl="bgAccFollowNode1" presStyleIdx="0" presStyleCnt="4"/>
      <dgm:spPr/>
    </dgm:pt>
    <dgm:pt modelId="{9B785AA0-6185-724D-B26F-3CF13D98CDEB}" type="pres">
      <dgm:prSet presAssocID="{7C7457F0-20C4-4BB2-BCD7-A3D9E197E471}" presName="sibTransNodeCircle" presStyleLbl="alignNode1" presStyleIdx="0" presStyleCnt="8">
        <dgm:presLayoutVars>
          <dgm:chMax val="0"/>
          <dgm:bulletEnabled/>
        </dgm:presLayoutVars>
      </dgm:prSet>
      <dgm:spPr/>
    </dgm:pt>
    <dgm:pt modelId="{9B621FCF-67FE-1B4C-8D73-98C3F9A9E53B}" type="pres">
      <dgm:prSet presAssocID="{2A77D17B-A52C-4D77-B52D-36D6C8E743C1}" presName="bottomLine" presStyleLbl="alignNode1" presStyleIdx="1" presStyleCnt="8">
        <dgm:presLayoutVars/>
      </dgm:prSet>
      <dgm:spPr/>
    </dgm:pt>
    <dgm:pt modelId="{AB015073-DE29-8749-AC36-5C46CD9F37A3}" type="pres">
      <dgm:prSet presAssocID="{2A77D17B-A52C-4D77-B52D-36D6C8E743C1}" presName="nodeText" presStyleLbl="bgAccFollowNode1" presStyleIdx="0" presStyleCnt="4">
        <dgm:presLayoutVars>
          <dgm:bulletEnabled val="1"/>
        </dgm:presLayoutVars>
      </dgm:prSet>
      <dgm:spPr/>
    </dgm:pt>
    <dgm:pt modelId="{0B06A882-328C-B249-82D1-93CDBE139A38}" type="pres">
      <dgm:prSet presAssocID="{7C7457F0-20C4-4BB2-BCD7-A3D9E197E471}" presName="sibTrans" presStyleCnt="0"/>
      <dgm:spPr/>
    </dgm:pt>
    <dgm:pt modelId="{21BC3581-C3E8-8146-BBAE-127884B843C9}" type="pres">
      <dgm:prSet presAssocID="{DA1CEA5D-6225-46ED-A561-4963C619822E}" presName="compositeNode" presStyleCnt="0">
        <dgm:presLayoutVars>
          <dgm:bulletEnabled val="1"/>
        </dgm:presLayoutVars>
      </dgm:prSet>
      <dgm:spPr/>
    </dgm:pt>
    <dgm:pt modelId="{020EFD3A-8590-4A4A-8F37-54BF2CAA19F1}" type="pres">
      <dgm:prSet presAssocID="{DA1CEA5D-6225-46ED-A561-4963C619822E}" presName="bgRect" presStyleLbl="bgAccFollowNode1" presStyleIdx="1" presStyleCnt="4"/>
      <dgm:spPr/>
    </dgm:pt>
    <dgm:pt modelId="{421A5DF4-43BC-F64E-B457-2D0559B9C241}" type="pres">
      <dgm:prSet presAssocID="{1D97A294-9C73-4D93-A8FE-1924C28B1353}" presName="sibTransNodeCircle" presStyleLbl="alignNode1" presStyleIdx="2" presStyleCnt="8">
        <dgm:presLayoutVars>
          <dgm:chMax val="0"/>
          <dgm:bulletEnabled/>
        </dgm:presLayoutVars>
      </dgm:prSet>
      <dgm:spPr/>
    </dgm:pt>
    <dgm:pt modelId="{8713BC2E-F9AA-1840-9180-49D2D4587787}" type="pres">
      <dgm:prSet presAssocID="{DA1CEA5D-6225-46ED-A561-4963C619822E}" presName="bottomLine" presStyleLbl="alignNode1" presStyleIdx="3" presStyleCnt="8">
        <dgm:presLayoutVars/>
      </dgm:prSet>
      <dgm:spPr/>
    </dgm:pt>
    <dgm:pt modelId="{E573B757-53F6-0E43-B6F3-1D3FC8BB6295}" type="pres">
      <dgm:prSet presAssocID="{DA1CEA5D-6225-46ED-A561-4963C619822E}" presName="nodeText" presStyleLbl="bgAccFollowNode1" presStyleIdx="1" presStyleCnt="4">
        <dgm:presLayoutVars>
          <dgm:bulletEnabled val="1"/>
        </dgm:presLayoutVars>
      </dgm:prSet>
      <dgm:spPr/>
    </dgm:pt>
    <dgm:pt modelId="{F5CA54EE-72CD-894D-8AFF-731066B97D9E}" type="pres">
      <dgm:prSet presAssocID="{1D97A294-9C73-4D93-A8FE-1924C28B1353}" presName="sibTrans" presStyleCnt="0"/>
      <dgm:spPr/>
    </dgm:pt>
    <dgm:pt modelId="{85D33E59-E311-5E43-9FE9-C8A9EE1F44AF}" type="pres">
      <dgm:prSet presAssocID="{1E513467-F3E5-42E8-934F-0CC98DC24DAC}" presName="compositeNode" presStyleCnt="0">
        <dgm:presLayoutVars>
          <dgm:bulletEnabled val="1"/>
        </dgm:presLayoutVars>
      </dgm:prSet>
      <dgm:spPr/>
    </dgm:pt>
    <dgm:pt modelId="{E37F39E8-5A64-DD40-B433-B065B0D19B0E}" type="pres">
      <dgm:prSet presAssocID="{1E513467-F3E5-42E8-934F-0CC98DC24DAC}" presName="bgRect" presStyleLbl="bgAccFollowNode1" presStyleIdx="2" presStyleCnt="4"/>
      <dgm:spPr/>
    </dgm:pt>
    <dgm:pt modelId="{FB25EB64-2E77-1046-9558-08807B3FD233}" type="pres">
      <dgm:prSet presAssocID="{AF2A8FE9-9C8D-40F8-A4C5-81905BD58588}" presName="sibTransNodeCircle" presStyleLbl="alignNode1" presStyleIdx="4" presStyleCnt="8">
        <dgm:presLayoutVars>
          <dgm:chMax val="0"/>
          <dgm:bulletEnabled/>
        </dgm:presLayoutVars>
      </dgm:prSet>
      <dgm:spPr/>
    </dgm:pt>
    <dgm:pt modelId="{5D796CB7-7AA0-5F44-A3FD-73DA46FF3B28}" type="pres">
      <dgm:prSet presAssocID="{1E513467-F3E5-42E8-934F-0CC98DC24DAC}" presName="bottomLine" presStyleLbl="alignNode1" presStyleIdx="5" presStyleCnt="8">
        <dgm:presLayoutVars/>
      </dgm:prSet>
      <dgm:spPr/>
    </dgm:pt>
    <dgm:pt modelId="{7A45F527-F075-074B-BA34-98A2E4970BCD}" type="pres">
      <dgm:prSet presAssocID="{1E513467-F3E5-42E8-934F-0CC98DC24DAC}" presName="nodeText" presStyleLbl="bgAccFollowNode1" presStyleIdx="2" presStyleCnt="4">
        <dgm:presLayoutVars>
          <dgm:bulletEnabled val="1"/>
        </dgm:presLayoutVars>
      </dgm:prSet>
      <dgm:spPr/>
    </dgm:pt>
    <dgm:pt modelId="{4228FE43-A870-354D-8CED-0BF278E43D49}" type="pres">
      <dgm:prSet presAssocID="{AF2A8FE9-9C8D-40F8-A4C5-81905BD58588}" presName="sibTrans" presStyleCnt="0"/>
      <dgm:spPr/>
    </dgm:pt>
    <dgm:pt modelId="{5D0DD215-F748-034C-ACDD-E94E7B9844DD}" type="pres">
      <dgm:prSet presAssocID="{A83A0F75-C4C0-4074-B9BE-8E9EA77C78CB}" presName="compositeNode" presStyleCnt="0">
        <dgm:presLayoutVars>
          <dgm:bulletEnabled val="1"/>
        </dgm:presLayoutVars>
      </dgm:prSet>
      <dgm:spPr/>
    </dgm:pt>
    <dgm:pt modelId="{1E1989F0-913F-ED4D-8607-497C4A423ABE}" type="pres">
      <dgm:prSet presAssocID="{A83A0F75-C4C0-4074-B9BE-8E9EA77C78CB}" presName="bgRect" presStyleLbl="bgAccFollowNode1" presStyleIdx="3" presStyleCnt="4"/>
      <dgm:spPr/>
    </dgm:pt>
    <dgm:pt modelId="{2840BDC2-2362-6D4D-8E16-422D1E6BB6D9}" type="pres">
      <dgm:prSet presAssocID="{CABA0D8A-FA3A-4058-A4CF-73E18AE8868D}" presName="sibTransNodeCircle" presStyleLbl="alignNode1" presStyleIdx="6" presStyleCnt="8">
        <dgm:presLayoutVars>
          <dgm:chMax val="0"/>
          <dgm:bulletEnabled/>
        </dgm:presLayoutVars>
      </dgm:prSet>
      <dgm:spPr/>
    </dgm:pt>
    <dgm:pt modelId="{89DB1D27-603D-F848-890D-375D3A82EF47}" type="pres">
      <dgm:prSet presAssocID="{A83A0F75-C4C0-4074-B9BE-8E9EA77C78CB}" presName="bottomLine" presStyleLbl="alignNode1" presStyleIdx="7" presStyleCnt="8">
        <dgm:presLayoutVars/>
      </dgm:prSet>
      <dgm:spPr/>
    </dgm:pt>
    <dgm:pt modelId="{71481AE0-BAF5-6F49-8045-D818D766A7C4}" type="pres">
      <dgm:prSet presAssocID="{A83A0F75-C4C0-4074-B9BE-8E9EA77C78CB}" presName="nodeText" presStyleLbl="bgAccFollowNode1" presStyleIdx="3" presStyleCnt="4">
        <dgm:presLayoutVars>
          <dgm:bulletEnabled val="1"/>
        </dgm:presLayoutVars>
      </dgm:prSet>
      <dgm:spPr/>
    </dgm:pt>
  </dgm:ptLst>
  <dgm:cxnLst>
    <dgm:cxn modelId="{185A1404-F1CD-1C4D-B8E7-4CFDD2C73C3D}" type="presOf" srcId="{762955FB-39DA-4013-B59D-38BAC75C07EC}" destId="{DE17DF70-3758-4B47-A1EC-6A62EA2589EE}" srcOrd="0" destOrd="0" presId="urn:microsoft.com/office/officeart/2016/7/layout/BasicLinearProcessNumbered"/>
    <dgm:cxn modelId="{C4BDB410-9C2D-4D6A-86EF-9E641E953D1A}" srcId="{762955FB-39DA-4013-B59D-38BAC75C07EC}" destId="{2A77D17B-A52C-4D77-B52D-36D6C8E743C1}" srcOrd="0" destOrd="0" parTransId="{DF164C60-8FE6-4D26-8CCA-E6A213D232C3}" sibTransId="{7C7457F0-20C4-4BB2-BCD7-A3D9E197E471}"/>
    <dgm:cxn modelId="{8D1E9723-16C7-B34D-B9A9-D00F95B5549A}" type="presOf" srcId="{7C7457F0-20C4-4BB2-BCD7-A3D9E197E471}" destId="{9B785AA0-6185-724D-B26F-3CF13D98CDEB}" srcOrd="0" destOrd="0" presId="urn:microsoft.com/office/officeart/2016/7/layout/BasicLinearProcessNumbered"/>
    <dgm:cxn modelId="{4012B43C-8BE9-4748-BEF2-924403472134}" type="presOf" srcId="{1D97A294-9C73-4D93-A8FE-1924C28B1353}" destId="{421A5DF4-43BC-F64E-B457-2D0559B9C241}" srcOrd="0" destOrd="0" presId="urn:microsoft.com/office/officeart/2016/7/layout/BasicLinearProcessNumbered"/>
    <dgm:cxn modelId="{3161064F-4E3F-4D1D-A17B-B75A84380CE4}" srcId="{762955FB-39DA-4013-B59D-38BAC75C07EC}" destId="{A83A0F75-C4C0-4074-B9BE-8E9EA77C78CB}" srcOrd="3" destOrd="0" parTransId="{D10692AB-2548-4E2B-90CE-B2F30EE3A6E5}" sibTransId="{CABA0D8A-FA3A-4058-A4CF-73E18AE8868D}"/>
    <dgm:cxn modelId="{10343755-6F4D-42C5-91DC-A4ADE3124B09}" srcId="{762955FB-39DA-4013-B59D-38BAC75C07EC}" destId="{1E513467-F3E5-42E8-934F-0CC98DC24DAC}" srcOrd="2" destOrd="0" parTransId="{5415306E-9EEA-40FD-9EA6-BD5284651C57}" sibTransId="{AF2A8FE9-9C8D-40F8-A4C5-81905BD58588}"/>
    <dgm:cxn modelId="{3C3DAE5F-AE8A-724E-A4F4-3EF9AB8E2F73}" type="presOf" srcId="{DA1CEA5D-6225-46ED-A561-4963C619822E}" destId="{020EFD3A-8590-4A4A-8F37-54BF2CAA19F1}" srcOrd="0" destOrd="0" presId="urn:microsoft.com/office/officeart/2016/7/layout/BasicLinearProcessNumbered"/>
    <dgm:cxn modelId="{5C55C165-A105-6647-99C6-A4262C62F4EC}" type="presOf" srcId="{2A77D17B-A52C-4D77-B52D-36D6C8E743C1}" destId="{610CA3ED-A5EC-1940-8368-658F970A2391}" srcOrd="0" destOrd="0" presId="urn:microsoft.com/office/officeart/2016/7/layout/BasicLinearProcessNumbered"/>
    <dgm:cxn modelId="{FB5DA67C-3194-42DE-A340-09B89B8B225A}" srcId="{762955FB-39DA-4013-B59D-38BAC75C07EC}" destId="{DA1CEA5D-6225-46ED-A561-4963C619822E}" srcOrd="1" destOrd="0" parTransId="{90EBF712-A603-4B45-A9C2-6C1EECF9D263}" sibTransId="{1D97A294-9C73-4D93-A8FE-1924C28B1353}"/>
    <dgm:cxn modelId="{9EE7998D-8E5E-4B4C-8A80-B1014ED01027}" type="presOf" srcId="{A83A0F75-C4C0-4074-B9BE-8E9EA77C78CB}" destId="{71481AE0-BAF5-6F49-8045-D818D766A7C4}" srcOrd="1" destOrd="0" presId="urn:microsoft.com/office/officeart/2016/7/layout/BasicLinearProcessNumbered"/>
    <dgm:cxn modelId="{56DFAAA6-EFF0-5D4B-B96B-0490ADF4FC2D}" type="presOf" srcId="{1E513467-F3E5-42E8-934F-0CC98DC24DAC}" destId="{E37F39E8-5A64-DD40-B433-B065B0D19B0E}" srcOrd="0" destOrd="0" presId="urn:microsoft.com/office/officeart/2016/7/layout/BasicLinearProcessNumbered"/>
    <dgm:cxn modelId="{AC872EC6-6C83-4A44-BA87-2676E02A0927}" type="presOf" srcId="{2A77D17B-A52C-4D77-B52D-36D6C8E743C1}" destId="{AB015073-DE29-8749-AC36-5C46CD9F37A3}" srcOrd="1" destOrd="0" presId="urn:microsoft.com/office/officeart/2016/7/layout/BasicLinearProcessNumbered"/>
    <dgm:cxn modelId="{9706BFC7-40AA-1540-BFBD-7969777276BE}" type="presOf" srcId="{1E513467-F3E5-42E8-934F-0CC98DC24DAC}" destId="{7A45F527-F075-074B-BA34-98A2E4970BCD}" srcOrd="1" destOrd="0" presId="urn:microsoft.com/office/officeart/2016/7/layout/BasicLinearProcessNumbered"/>
    <dgm:cxn modelId="{493FF1C8-D3BE-D34E-ADDE-A87AA2BE6B18}" type="presOf" srcId="{A83A0F75-C4C0-4074-B9BE-8E9EA77C78CB}" destId="{1E1989F0-913F-ED4D-8607-497C4A423ABE}" srcOrd="0" destOrd="0" presId="urn:microsoft.com/office/officeart/2016/7/layout/BasicLinearProcessNumbered"/>
    <dgm:cxn modelId="{C96841CA-2B56-6449-AA3D-DA3A2AD837FA}" type="presOf" srcId="{CABA0D8A-FA3A-4058-A4CF-73E18AE8868D}" destId="{2840BDC2-2362-6D4D-8E16-422D1E6BB6D9}" srcOrd="0" destOrd="0" presId="urn:microsoft.com/office/officeart/2016/7/layout/BasicLinearProcessNumbered"/>
    <dgm:cxn modelId="{391D50DC-4434-C74C-A4D7-9364BB6CC48C}" type="presOf" srcId="{DA1CEA5D-6225-46ED-A561-4963C619822E}" destId="{E573B757-53F6-0E43-B6F3-1D3FC8BB6295}" srcOrd="1" destOrd="0" presId="urn:microsoft.com/office/officeart/2016/7/layout/BasicLinearProcessNumbered"/>
    <dgm:cxn modelId="{F1D7E5FB-1C2B-BF4C-94DE-9381AC15FFDF}" type="presOf" srcId="{AF2A8FE9-9C8D-40F8-A4C5-81905BD58588}" destId="{FB25EB64-2E77-1046-9558-08807B3FD233}" srcOrd="0" destOrd="0" presId="urn:microsoft.com/office/officeart/2016/7/layout/BasicLinearProcessNumbered"/>
    <dgm:cxn modelId="{751FC435-B4C8-674C-848A-CF6F5901737B}" type="presParOf" srcId="{DE17DF70-3758-4B47-A1EC-6A62EA2589EE}" destId="{32FB1735-6655-9A4B-A8FF-4CFC1CBE86C2}" srcOrd="0" destOrd="0" presId="urn:microsoft.com/office/officeart/2016/7/layout/BasicLinearProcessNumbered"/>
    <dgm:cxn modelId="{9133E575-904F-DC40-AA19-ECF2D7DD2604}" type="presParOf" srcId="{32FB1735-6655-9A4B-A8FF-4CFC1CBE86C2}" destId="{610CA3ED-A5EC-1940-8368-658F970A2391}" srcOrd="0" destOrd="0" presId="urn:microsoft.com/office/officeart/2016/7/layout/BasicLinearProcessNumbered"/>
    <dgm:cxn modelId="{931183AD-D1F5-FC4D-85D8-7F41EC6D5B12}" type="presParOf" srcId="{32FB1735-6655-9A4B-A8FF-4CFC1CBE86C2}" destId="{9B785AA0-6185-724D-B26F-3CF13D98CDEB}" srcOrd="1" destOrd="0" presId="urn:microsoft.com/office/officeart/2016/7/layout/BasicLinearProcessNumbered"/>
    <dgm:cxn modelId="{0B5CFBA7-5475-4F42-939B-DE5739A4DBC1}" type="presParOf" srcId="{32FB1735-6655-9A4B-A8FF-4CFC1CBE86C2}" destId="{9B621FCF-67FE-1B4C-8D73-98C3F9A9E53B}" srcOrd="2" destOrd="0" presId="urn:microsoft.com/office/officeart/2016/7/layout/BasicLinearProcessNumbered"/>
    <dgm:cxn modelId="{59EBCADD-4B71-1040-BD67-F5C08D04F623}" type="presParOf" srcId="{32FB1735-6655-9A4B-A8FF-4CFC1CBE86C2}" destId="{AB015073-DE29-8749-AC36-5C46CD9F37A3}" srcOrd="3" destOrd="0" presId="urn:microsoft.com/office/officeart/2016/7/layout/BasicLinearProcessNumbered"/>
    <dgm:cxn modelId="{B61CCCBC-5040-E942-8606-B8C614C8EC87}" type="presParOf" srcId="{DE17DF70-3758-4B47-A1EC-6A62EA2589EE}" destId="{0B06A882-328C-B249-82D1-93CDBE139A38}" srcOrd="1" destOrd="0" presId="urn:microsoft.com/office/officeart/2016/7/layout/BasicLinearProcessNumbered"/>
    <dgm:cxn modelId="{66D0F007-76EA-5740-BBC7-DB18F240E275}" type="presParOf" srcId="{DE17DF70-3758-4B47-A1EC-6A62EA2589EE}" destId="{21BC3581-C3E8-8146-BBAE-127884B843C9}" srcOrd="2" destOrd="0" presId="urn:microsoft.com/office/officeart/2016/7/layout/BasicLinearProcessNumbered"/>
    <dgm:cxn modelId="{C172507A-C2A4-D24C-A95E-2CD5AA6EE49C}" type="presParOf" srcId="{21BC3581-C3E8-8146-BBAE-127884B843C9}" destId="{020EFD3A-8590-4A4A-8F37-54BF2CAA19F1}" srcOrd="0" destOrd="0" presId="urn:microsoft.com/office/officeart/2016/7/layout/BasicLinearProcessNumbered"/>
    <dgm:cxn modelId="{CE84AE62-AB30-7548-81A5-9A5D018DEE72}" type="presParOf" srcId="{21BC3581-C3E8-8146-BBAE-127884B843C9}" destId="{421A5DF4-43BC-F64E-B457-2D0559B9C241}" srcOrd="1" destOrd="0" presId="urn:microsoft.com/office/officeart/2016/7/layout/BasicLinearProcessNumbered"/>
    <dgm:cxn modelId="{A8627D76-23C0-9543-A437-BF1D35BC819D}" type="presParOf" srcId="{21BC3581-C3E8-8146-BBAE-127884B843C9}" destId="{8713BC2E-F9AA-1840-9180-49D2D4587787}" srcOrd="2" destOrd="0" presId="urn:microsoft.com/office/officeart/2016/7/layout/BasicLinearProcessNumbered"/>
    <dgm:cxn modelId="{AC6F61E9-329D-B14D-9690-0ED124BD36C5}" type="presParOf" srcId="{21BC3581-C3E8-8146-BBAE-127884B843C9}" destId="{E573B757-53F6-0E43-B6F3-1D3FC8BB6295}" srcOrd="3" destOrd="0" presId="urn:microsoft.com/office/officeart/2016/7/layout/BasicLinearProcessNumbered"/>
    <dgm:cxn modelId="{AD92DAD8-C59E-E447-97C8-F8B2F005C4E6}" type="presParOf" srcId="{DE17DF70-3758-4B47-A1EC-6A62EA2589EE}" destId="{F5CA54EE-72CD-894D-8AFF-731066B97D9E}" srcOrd="3" destOrd="0" presId="urn:microsoft.com/office/officeart/2016/7/layout/BasicLinearProcessNumbered"/>
    <dgm:cxn modelId="{882CA314-A0DF-EF4E-BCDC-009AD62FCBF2}" type="presParOf" srcId="{DE17DF70-3758-4B47-A1EC-6A62EA2589EE}" destId="{85D33E59-E311-5E43-9FE9-C8A9EE1F44AF}" srcOrd="4" destOrd="0" presId="urn:microsoft.com/office/officeart/2016/7/layout/BasicLinearProcessNumbered"/>
    <dgm:cxn modelId="{CECF8757-7343-2C49-8985-6F4E367257C6}" type="presParOf" srcId="{85D33E59-E311-5E43-9FE9-C8A9EE1F44AF}" destId="{E37F39E8-5A64-DD40-B433-B065B0D19B0E}" srcOrd="0" destOrd="0" presId="urn:microsoft.com/office/officeart/2016/7/layout/BasicLinearProcessNumbered"/>
    <dgm:cxn modelId="{D3EA87C6-7E55-D743-9AE4-A848C6776567}" type="presParOf" srcId="{85D33E59-E311-5E43-9FE9-C8A9EE1F44AF}" destId="{FB25EB64-2E77-1046-9558-08807B3FD233}" srcOrd="1" destOrd="0" presId="urn:microsoft.com/office/officeart/2016/7/layout/BasicLinearProcessNumbered"/>
    <dgm:cxn modelId="{179CB2AF-F21F-C140-A341-6AE731B274A6}" type="presParOf" srcId="{85D33E59-E311-5E43-9FE9-C8A9EE1F44AF}" destId="{5D796CB7-7AA0-5F44-A3FD-73DA46FF3B28}" srcOrd="2" destOrd="0" presId="urn:microsoft.com/office/officeart/2016/7/layout/BasicLinearProcessNumbered"/>
    <dgm:cxn modelId="{748ED7DC-E516-0B43-8404-71BB905005A8}" type="presParOf" srcId="{85D33E59-E311-5E43-9FE9-C8A9EE1F44AF}" destId="{7A45F527-F075-074B-BA34-98A2E4970BCD}" srcOrd="3" destOrd="0" presId="urn:microsoft.com/office/officeart/2016/7/layout/BasicLinearProcessNumbered"/>
    <dgm:cxn modelId="{8283B3F8-5719-AE4A-9670-D2228BE88823}" type="presParOf" srcId="{DE17DF70-3758-4B47-A1EC-6A62EA2589EE}" destId="{4228FE43-A870-354D-8CED-0BF278E43D49}" srcOrd="5" destOrd="0" presId="urn:microsoft.com/office/officeart/2016/7/layout/BasicLinearProcessNumbered"/>
    <dgm:cxn modelId="{6175B1B9-8554-7D42-BCE2-9DEFA4F16135}" type="presParOf" srcId="{DE17DF70-3758-4B47-A1EC-6A62EA2589EE}" destId="{5D0DD215-F748-034C-ACDD-E94E7B9844DD}" srcOrd="6" destOrd="0" presId="urn:microsoft.com/office/officeart/2016/7/layout/BasicLinearProcessNumbered"/>
    <dgm:cxn modelId="{2B452712-565E-C44C-AD48-2B9E3CEDA9E5}" type="presParOf" srcId="{5D0DD215-F748-034C-ACDD-E94E7B9844DD}" destId="{1E1989F0-913F-ED4D-8607-497C4A423ABE}" srcOrd="0" destOrd="0" presId="urn:microsoft.com/office/officeart/2016/7/layout/BasicLinearProcessNumbered"/>
    <dgm:cxn modelId="{E7C6F7A5-5858-0F44-A97F-260984FF6E95}" type="presParOf" srcId="{5D0DD215-F748-034C-ACDD-E94E7B9844DD}" destId="{2840BDC2-2362-6D4D-8E16-422D1E6BB6D9}" srcOrd="1" destOrd="0" presId="urn:microsoft.com/office/officeart/2016/7/layout/BasicLinearProcessNumbered"/>
    <dgm:cxn modelId="{E7DCE950-E3BB-1042-8A90-ECE5ADF61FE6}" type="presParOf" srcId="{5D0DD215-F748-034C-ACDD-E94E7B9844DD}" destId="{89DB1D27-603D-F848-890D-375D3A82EF47}" srcOrd="2" destOrd="0" presId="urn:microsoft.com/office/officeart/2016/7/layout/BasicLinearProcessNumbered"/>
    <dgm:cxn modelId="{4365A7EF-752D-2445-989C-A3532CB3B48B}" type="presParOf" srcId="{5D0DD215-F748-034C-ACDD-E94E7B9844DD}" destId="{71481AE0-BAF5-6F49-8045-D818D766A7C4}"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5A56306-65F3-430A-9ABE-60DF052DF02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13B7D8D-543B-4EE6-99B8-4DAAA8688F4F}">
      <dgm:prSet/>
      <dgm:spPr/>
      <dgm:t>
        <a:bodyPr/>
        <a:lstStyle/>
        <a:p>
          <a:r>
            <a:rPr lang="en-US"/>
            <a:t>People who mined natural resources and the merchants who sold them became wealthy</a:t>
          </a:r>
        </a:p>
      </dgm:t>
    </dgm:pt>
    <dgm:pt modelId="{BBBD169F-945C-4537-99D2-18A6FB4E80C6}" type="parTrans" cxnId="{0EB895E3-C376-44FE-BBEB-93E265593F90}">
      <dgm:prSet/>
      <dgm:spPr/>
      <dgm:t>
        <a:bodyPr/>
        <a:lstStyle/>
        <a:p>
          <a:endParaRPr lang="en-US"/>
        </a:p>
      </dgm:t>
    </dgm:pt>
    <dgm:pt modelId="{CE7514CC-2CF6-4D16-98FF-D4A566C44188}" type="sibTrans" cxnId="{0EB895E3-C376-44FE-BBEB-93E265593F90}">
      <dgm:prSet/>
      <dgm:spPr/>
      <dgm:t>
        <a:bodyPr/>
        <a:lstStyle/>
        <a:p>
          <a:endParaRPr lang="en-US"/>
        </a:p>
      </dgm:t>
    </dgm:pt>
    <dgm:pt modelId="{9AA43F3F-A032-480F-9907-346D4FC565BB}">
      <dgm:prSet/>
      <dgm:spPr/>
      <dgm:t>
        <a:bodyPr/>
        <a:lstStyle/>
        <a:p>
          <a:r>
            <a:rPr lang="en-US"/>
            <a:t>People’s lives became easier as they gained access to food, fabrics, and other goods</a:t>
          </a:r>
        </a:p>
      </dgm:t>
    </dgm:pt>
    <dgm:pt modelId="{B793284B-E3B6-4724-B1CF-94CAF1817C9A}" type="parTrans" cxnId="{A9FCB83B-A2D8-48CB-A59B-B2C6F6ACEEE9}">
      <dgm:prSet/>
      <dgm:spPr/>
      <dgm:t>
        <a:bodyPr/>
        <a:lstStyle/>
        <a:p>
          <a:endParaRPr lang="en-US"/>
        </a:p>
      </dgm:t>
    </dgm:pt>
    <dgm:pt modelId="{DF996633-C284-4377-9AF3-209E7B511928}" type="sibTrans" cxnId="{A9FCB83B-A2D8-48CB-A59B-B2C6F6ACEEE9}">
      <dgm:prSet/>
      <dgm:spPr/>
      <dgm:t>
        <a:bodyPr/>
        <a:lstStyle/>
        <a:p>
          <a:endParaRPr lang="en-US"/>
        </a:p>
      </dgm:t>
    </dgm:pt>
    <dgm:pt modelId="{749A94AC-AD3D-45DE-A63C-0223B924E420}">
      <dgm:prSet/>
      <dgm:spPr/>
      <dgm:t>
        <a:bodyPr/>
        <a:lstStyle/>
        <a:p>
          <a:r>
            <a:rPr lang="en-US"/>
            <a:t>Trade networks promoted peaceful relations between people, who could trade for resources rather than fighting over them</a:t>
          </a:r>
        </a:p>
      </dgm:t>
    </dgm:pt>
    <dgm:pt modelId="{85667685-BFDB-49DA-8639-2E01CCD275DC}" type="parTrans" cxnId="{3A86B3D6-093D-4ABB-AD92-A94C71531873}">
      <dgm:prSet/>
      <dgm:spPr/>
      <dgm:t>
        <a:bodyPr/>
        <a:lstStyle/>
        <a:p>
          <a:endParaRPr lang="en-US"/>
        </a:p>
      </dgm:t>
    </dgm:pt>
    <dgm:pt modelId="{09E2509C-1B7F-41C5-9A0C-F7B27B2729B5}" type="sibTrans" cxnId="{3A86B3D6-093D-4ABB-AD92-A94C71531873}">
      <dgm:prSet/>
      <dgm:spPr/>
      <dgm:t>
        <a:bodyPr/>
        <a:lstStyle/>
        <a:p>
          <a:endParaRPr lang="en-US"/>
        </a:p>
      </dgm:t>
    </dgm:pt>
    <dgm:pt modelId="{56DD6A39-2A4C-498B-997F-0CD1A3054429}" type="pres">
      <dgm:prSet presAssocID="{F5A56306-65F3-430A-9ABE-60DF052DF02B}" presName="root" presStyleCnt="0">
        <dgm:presLayoutVars>
          <dgm:dir/>
          <dgm:resizeHandles val="exact"/>
        </dgm:presLayoutVars>
      </dgm:prSet>
      <dgm:spPr/>
    </dgm:pt>
    <dgm:pt modelId="{D92651EC-D924-41BD-B79E-C48FBACF25D3}" type="pres">
      <dgm:prSet presAssocID="{D13B7D8D-543B-4EE6-99B8-4DAAA8688F4F}" presName="compNode" presStyleCnt="0"/>
      <dgm:spPr/>
    </dgm:pt>
    <dgm:pt modelId="{F7572039-2C27-4E04-A515-9AADC92243DC}" type="pres">
      <dgm:prSet presAssocID="{D13B7D8D-543B-4EE6-99B8-4DAAA8688F4F}" presName="bgRect" presStyleLbl="bgShp" presStyleIdx="0" presStyleCnt="3"/>
      <dgm:spPr/>
    </dgm:pt>
    <dgm:pt modelId="{435D37F6-496D-4156-A0BD-0AD13BEF53F8}" type="pres">
      <dgm:prSet presAssocID="{D13B7D8D-543B-4EE6-99B8-4DAAA8688F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amond"/>
        </a:ext>
      </dgm:extLst>
    </dgm:pt>
    <dgm:pt modelId="{8E59A41C-2436-43CF-8FDB-4849429F05D8}" type="pres">
      <dgm:prSet presAssocID="{D13B7D8D-543B-4EE6-99B8-4DAAA8688F4F}" presName="spaceRect" presStyleCnt="0"/>
      <dgm:spPr/>
    </dgm:pt>
    <dgm:pt modelId="{E6541B44-3BFC-4773-A026-FA1F69D43379}" type="pres">
      <dgm:prSet presAssocID="{D13B7D8D-543B-4EE6-99B8-4DAAA8688F4F}" presName="parTx" presStyleLbl="revTx" presStyleIdx="0" presStyleCnt="3">
        <dgm:presLayoutVars>
          <dgm:chMax val="0"/>
          <dgm:chPref val="0"/>
        </dgm:presLayoutVars>
      </dgm:prSet>
      <dgm:spPr/>
    </dgm:pt>
    <dgm:pt modelId="{F8457629-AA27-4242-8122-E2C8647ADB88}" type="pres">
      <dgm:prSet presAssocID="{CE7514CC-2CF6-4D16-98FF-D4A566C44188}" presName="sibTrans" presStyleCnt="0"/>
      <dgm:spPr/>
    </dgm:pt>
    <dgm:pt modelId="{DD6C48CD-7409-4EF0-A80B-D0FA7B362ACE}" type="pres">
      <dgm:prSet presAssocID="{9AA43F3F-A032-480F-9907-346D4FC565BB}" presName="compNode" presStyleCnt="0"/>
      <dgm:spPr/>
    </dgm:pt>
    <dgm:pt modelId="{0168B151-ADC8-4138-B9E8-C799228EBA4A}" type="pres">
      <dgm:prSet presAssocID="{9AA43F3F-A032-480F-9907-346D4FC565BB}" presName="bgRect" presStyleLbl="bgShp" presStyleIdx="1" presStyleCnt="3"/>
      <dgm:spPr/>
    </dgm:pt>
    <dgm:pt modelId="{750734FE-7FE8-4F67-9AA1-952CA06D8F91}" type="pres">
      <dgm:prSet presAssocID="{9AA43F3F-A032-480F-9907-346D4FC565B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8A951B14-208A-43AC-81ED-131908BACA8F}" type="pres">
      <dgm:prSet presAssocID="{9AA43F3F-A032-480F-9907-346D4FC565BB}" presName="spaceRect" presStyleCnt="0"/>
      <dgm:spPr/>
    </dgm:pt>
    <dgm:pt modelId="{4389D661-A839-4819-A716-6BA8D91E8439}" type="pres">
      <dgm:prSet presAssocID="{9AA43F3F-A032-480F-9907-346D4FC565BB}" presName="parTx" presStyleLbl="revTx" presStyleIdx="1" presStyleCnt="3">
        <dgm:presLayoutVars>
          <dgm:chMax val="0"/>
          <dgm:chPref val="0"/>
        </dgm:presLayoutVars>
      </dgm:prSet>
      <dgm:spPr/>
    </dgm:pt>
    <dgm:pt modelId="{22D840F2-D3D3-4409-AD83-BA27D3E3D59F}" type="pres">
      <dgm:prSet presAssocID="{DF996633-C284-4377-9AF3-209E7B511928}" presName="sibTrans" presStyleCnt="0"/>
      <dgm:spPr/>
    </dgm:pt>
    <dgm:pt modelId="{D1D701A5-46C3-4122-8CDC-5DA253D9859F}" type="pres">
      <dgm:prSet presAssocID="{749A94AC-AD3D-45DE-A63C-0223B924E420}" presName="compNode" presStyleCnt="0"/>
      <dgm:spPr/>
    </dgm:pt>
    <dgm:pt modelId="{E244E81B-A510-47C6-890B-D7FE6ECE5855}" type="pres">
      <dgm:prSet presAssocID="{749A94AC-AD3D-45DE-A63C-0223B924E420}" presName="bgRect" presStyleLbl="bgShp" presStyleIdx="2" presStyleCnt="3"/>
      <dgm:spPr/>
    </dgm:pt>
    <dgm:pt modelId="{AD3E8D3A-E112-4C6F-821B-EFB578A2F95C}" type="pres">
      <dgm:prSet presAssocID="{749A94AC-AD3D-45DE-A63C-0223B924E4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A5D5B494-5C29-4866-BD14-D4969DC196FA}" type="pres">
      <dgm:prSet presAssocID="{749A94AC-AD3D-45DE-A63C-0223B924E420}" presName="spaceRect" presStyleCnt="0"/>
      <dgm:spPr/>
    </dgm:pt>
    <dgm:pt modelId="{7E5B53F4-023B-4AFF-85C1-D7701C4BF394}" type="pres">
      <dgm:prSet presAssocID="{749A94AC-AD3D-45DE-A63C-0223B924E420}" presName="parTx" presStyleLbl="revTx" presStyleIdx="2" presStyleCnt="3">
        <dgm:presLayoutVars>
          <dgm:chMax val="0"/>
          <dgm:chPref val="0"/>
        </dgm:presLayoutVars>
      </dgm:prSet>
      <dgm:spPr/>
    </dgm:pt>
  </dgm:ptLst>
  <dgm:cxnLst>
    <dgm:cxn modelId="{F7A31C18-83A8-4107-89DB-21F112EEE159}" type="presOf" srcId="{F5A56306-65F3-430A-9ABE-60DF052DF02B}" destId="{56DD6A39-2A4C-498B-997F-0CD1A3054429}" srcOrd="0" destOrd="0" presId="urn:microsoft.com/office/officeart/2018/2/layout/IconVerticalSolidList"/>
    <dgm:cxn modelId="{EFDC321F-D16C-4BE9-8936-F398287AC703}" type="presOf" srcId="{9AA43F3F-A032-480F-9907-346D4FC565BB}" destId="{4389D661-A839-4819-A716-6BA8D91E8439}" srcOrd="0" destOrd="0" presId="urn:microsoft.com/office/officeart/2018/2/layout/IconVerticalSolidList"/>
    <dgm:cxn modelId="{A9FCB83B-A2D8-48CB-A59B-B2C6F6ACEEE9}" srcId="{F5A56306-65F3-430A-9ABE-60DF052DF02B}" destId="{9AA43F3F-A032-480F-9907-346D4FC565BB}" srcOrd="1" destOrd="0" parTransId="{B793284B-E3B6-4724-B1CF-94CAF1817C9A}" sibTransId="{DF996633-C284-4377-9AF3-209E7B511928}"/>
    <dgm:cxn modelId="{2CB1977C-5A6C-4699-BA83-2C9F770FE8DB}" type="presOf" srcId="{D13B7D8D-543B-4EE6-99B8-4DAAA8688F4F}" destId="{E6541B44-3BFC-4773-A026-FA1F69D43379}" srcOrd="0" destOrd="0" presId="urn:microsoft.com/office/officeart/2018/2/layout/IconVerticalSolidList"/>
    <dgm:cxn modelId="{3A86B3D6-093D-4ABB-AD92-A94C71531873}" srcId="{F5A56306-65F3-430A-9ABE-60DF052DF02B}" destId="{749A94AC-AD3D-45DE-A63C-0223B924E420}" srcOrd="2" destOrd="0" parTransId="{85667685-BFDB-49DA-8639-2E01CCD275DC}" sibTransId="{09E2509C-1B7F-41C5-9A0C-F7B27B2729B5}"/>
    <dgm:cxn modelId="{0EB895E3-C376-44FE-BBEB-93E265593F90}" srcId="{F5A56306-65F3-430A-9ABE-60DF052DF02B}" destId="{D13B7D8D-543B-4EE6-99B8-4DAAA8688F4F}" srcOrd="0" destOrd="0" parTransId="{BBBD169F-945C-4537-99D2-18A6FB4E80C6}" sibTransId="{CE7514CC-2CF6-4D16-98FF-D4A566C44188}"/>
    <dgm:cxn modelId="{24FCE7E8-AD0D-4106-8562-0CD595BB9D02}" type="presOf" srcId="{749A94AC-AD3D-45DE-A63C-0223B924E420}" destId="{7E5B53F4-023B-4AFF-85C1-D7701C4BF394}" srcOrd="0" destOrd="0" presId="urn:microsoft.com/office/officeart/2018/2/layout/IconVerticalSolidList"/>
    <dgm:cxn modelId="{60AA2374-076A-44E9-8AF8-88731FD808AD}" type="presParOf" srcId="{56DD6A39-2A4C-498B-997F-0CD1A3054429}" destId="{D92651EC-D924-41BD-B79E-C48FBACF25D3}" srcOrd="0" destOrd="0" presId="urn:microsoft.com/office/officeart/2018/2/layout/IconVerticalSolidList"/>
    <dgm:cxn modelId="{3624A531-71DD-48AF-82D8-DFC080793069}" type="presParOf" srcId="{D92651EC-D924-41BD-B79E-C48FBACF25D3}" destId="{F7572039-2C27-4E04-A515-9AADC92243DC}" srcOrd="0" destOrd="0" presId="urn:microsoft.com/office/officeart/2018/2/layout/IconVerticalSolidList"/>
    <dgm:cxn modelId="{35C61912-A8BB-4876-8CFC-1B5BC6CB249E}" type="presParOf" srcId="{D92651EC-D924-41BD-B79E-C48FBACF25D3}" destId="{435D37F6-496D-4156-A0BD-0AD13BEF53F8}" srcOrd="1" destOrd="0" presId="urn:microsoft.com/office/officeart/2018/2/layout/IconVerticalSolidList"/>
    <dgm:cxn modelId="{EED3587B-E38F-4691-9D42-402FAC4F413E}" type="presParOf" srcId="{D92651EC-D924-41BD-B79E-C48FBACF25D3}" destId="{8E59A41C-2436-43CF-8FDB-4849429F05D8}" srcOrd="2" destOrd="0" presId="urn:microsoft.com/office/officeart/2018/2/layout/IconVerticalSolidList"/>
    <dgm:cxn modelId="{EF2BB831-DED0-4F4B-9F89-CCB366FAD031}" type="presParOf" srcId="{D92651EC-D924-41BD-B79E-C48FBACF25D3}" destId="{E6541B44-3BFC-4773-A026-FA1F69D43379}" srcOrd="3" destOrd="0" presId="urn:microsoft.com/office/officeart/2018/2/layout/IconVerticalSolidList"/>
    <dgm:cxn modelId="{E336BAF9-8E16-4919-B518-18F37B59838E}" type="presParOf" srcId="{56DD6A39-2A4C-498B-997F-0CD1A3054429}" destId="{F8457629-AA27-4242-8122-E2C8647ADB88}" srcOrd="1" destOrd="0" presId="urn:microsoft.com/office/officeart/2018/2/layout/IconVerticalSolidList"/>
    <dgm:cxn modelId="{B15FE431-16B6-4776-8B2E-C90145366EB3}" type="presParOf" srcId="{56DD6A39-2A4C-498B-997F-0CD1A3054429}" destId="{DD6C48CD-7409-4EF0-A80B-D0FA7B362ACE}" srcOrd="2" destOrd="0" presId="urn:microsoft.com/office/officeart/2018/2/layout/IconVerticalSolidList"/>
    <dgm:cxn modelId="{CCD62AEA-F998-4F70-8DC0-736E7A284AB4}" type="presParOf" srcId="{DD6C48CD-7409-4EF0-A80B-D0FA7B362ACE}" destId="{0168B151-ADC8-4138-B9E8-C799228EBA4A}" srcOrd="0" destOrd="0" presId="urn:microsoft.com/office/officeart/2018/2/layout/IconVerticalSolidList"/>
    <dgm:cxn modelId="{37A8E166-BB3D-45C1-ACA1-B8609224FCE3}" type="presParOf" srcId="{DD6C48CD-7409-4EF0-A80B-D0FA7B362ACE}" destId="{750734FE-7FE8-4F67-9AA1-952CA06D8F91}" srcOrd="1" destOrd="0" presId="urn:microsoft.com/office/officeart/2018/2/layout/IconVerticalSolidList"/>
    <dgm:cxn modelId="{90A241AB-2353-4CAB-8A81-B9B3154DEF41}" type="presParOf" srcId="{DD6C48CD-7409-4EF0-A80B-D0FA7B362ACE}" destId="{8A951B14-208A-43AC-81ED-131908BACA8F}" srcOrd="2" destOrd="0" presId="urn:microsoft.com/office/officeart/2018/2/layout/IconVerticalSolidList"/>
    <dgm:cxn modelId="{BE0BD118-EF9D-4CC9-9116-5AC648AC3243}" type="presParOf" srcId="{DD6C48CD-7409-4EF0-A80B-D0FA7B362ACE}" destId="{4389D661-A839-4819-A716-6BA8D91E8439}" srcOrd="3" destOrd="0" presId="urn:microsoft.com/office/officeart/2018/2/layout/IconVerticalSolidList"/>
    <dgm:cxn modelId="{D6BEDA21-C0D1-4198-8DA6-4C8463855161}" type="presParOf" srcId="{56DD6A39-2A4C-498B-997F-0CD1A3054429}" destId="{22D840F2-D3D3-4409-AD83-BA27D3E3D59F}" srcOrd="3" destOrd="0" presId="urn:microsoft.com/office/officeart/2018/2/layout/IconVerticalSolidList"/>
    <dgm:cxn modelId="{C2F73324-FC8C-47E3-A6B1-A27D7926A083}" type="presParOf" srcId="{56DD6A39-2A4C-498B-997F-0CD1A3054429}" destId="{D1D701A5-46C3-4122-8CDC-5DA253D9859F}" srcOrd="4" destOrd="0" presId="urn:microsoft.com/office/officeart/2018/2/layout/IconVerticalSolidList"/>
    <dgm:cxn modelId="{455C49DE-AFF5-4B57-8CA6-FB7E6DB52AA7}" type="presParOf" srcId="{D1D701A5-46C3-4122-8CDC-5DA253D9859F}" destId="{E244E81B-A510-47C6-890B-D7FE6ECE5855}" srcOrd="0" destOrd="0" presId="urn:microsoft.com/office/officeart/2018/2/layout/IconVerticalSolidList"/>
    <dgm:cxn modelId="{4E1993FC-E13E-479F-B850-247CC218271C}" type="presParOf" srcId="{D1D701A5-46C3-4122-8CDC-5DA253D9859F}" destId="{AD3E8D3A-E112-4C6F-821B-EFB578A2F95C}" srcOrd="1" destOrd="0" presId="urn:microsoft.com/office/officeart/2018/2/layout/IconVerticalSolidList"/>
    <dgm:cxn modelId="{2197C174-85F5-41F4-80DA-BD94A08F4B03}" type="presParOf" srcId="{D1D701A5-46C3-4122-8CDC-5DA253D9859F}" destId="{A5D5B494-5C29-4866-BD14-D4969DC196FA}" srcOrd="2" destOrd="0" presId="urn:microsoft.com/office/officeart/2018/2/layout/IconVerticalSolidList"/>
    <dgm:cxn modelId="{975A78B5-16C2-4EC8-BA0D-E017FB584426}" type="presParOf" srcId="{D1D701A5-46C3-4122-8CDC-5DA253D9859F}" destId="{7E5B53F4-023B-4AFF-85C1-D7701C4BF39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917B0-DFD9-4446-A5A2-0DADA1F27AC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4CF837C-D271-49AD-95AA-7BB288564ECA}">
      <dgm:prSet/>
      <dgm:spPr/>
      <dgm:t>
        <a:bodyPr/>
        <a:lstStyle/>
        <a:p>
          <a:r>
            <a:rPr lang="en-US" dirty="0"/>
            <a:t>An empire will control a huge area of land as well as a great variety of people. </a:t>
          </a:r>
        </a:p>
      </dgm:t>
    </dgm:pt>
    <dgm:pt modelId="{B34F853F-5C26-4B8A-8CB6-1E99711CC339}" type="parTrans" cxnId="{B5F5BFF3-18F2-43CD-BF63-6F0077971657}">
      <dgm:prSet/>
      <dgm:spPr/>
      <dgm:t>
        <a:bodyPr/>
        <a:lstStyle/>
        <a:p>
          <a:endParaRPr lang="en-US"/>
        </a:p>
      </dgm:t>
    </dgm:pt>
    <dgm:pt modelId="{77994856-AB7C-499D-8ADD-F9FE82E484CA}" type="sibTrans" cxnId="{B5F5BFF3-18F2-43CD-BF63-6F0077971657}">
      <dgm:prSet/>
      <dgm:spPr/>
      <dgm:t>
        <a:bodyPr/>
        <a:lstStyle/>
        <a:p>
          <a:endParaRPr lang="en-US"/>
        </a:p>
      </dgm:t>
    </dgm:pt>
    <dgm:pt modelId="{D4BCA01C-455C-4BD8-A238-C29D257F92E3}">
      <dgm:prSet/>
      <dgm:spPr/>
      <dgm:t>
        <a:bodyPr/>
        <a:lstStyle/>
        <a:p>
          <a:r>
            <a:rPr lang="en-US" dirty="0"/>
            <a:t>Some people argue that Canada is an empire, because it controls the territories of Indigenous nations. Others say that Canada is not an empire, because it is not attempting to the take the lands, people, or resources of other countries.</a:t>
          </a:r>
        </a:p>
      </dgm:t>
    </dgm:pt>
    <dgm:pt modelId="{D4974B70-97FF-48D1-B64C-EA802F22E7FC}" type="parTrans" cxnId="{58B0C8A7-00D5-4A5C-A8BB-EA57BF9C2D88}">
      <dgm:prSet/>
      <dgm:spPr/>
      <dgm:t>
        <a:bodyPr/>
        <a:lstStyle/>
        <a:p>
          <a:endParaRPr lang="en-US"/>
        </a:p>
      </dgm:t>
    </dgm:pt>
    <dgm:pt modelId="{09D02D9B-2A83-45F4-A7E0-4788434F0952}" type="sibTrans" cxnId="{58B0C8A7-00D5-4A5C-A8BB-EA57BF9C2D88}">
      <dgm:prSet/>
      <dgm:spPr/>
      <dgm:t>
        <a:bodyPr/>
        <a:lstStyle/>
        <a:p>
          <a:endParaRPr lang="en-US"/>
        </a:p>
      </dgm:t>
    </dgm:pt>
    <dgm:pt modelId="{A452EA58-3E83-4E9D-81B6-0A96648F1AC5}">
      <dgm:prSet/>
      <dgm:spPr/>
      <dgm:t>
        <a:bodyPr/>
        <a:lstStyle/>
        <a:p>
          <a:r>
            <a:rPr lang="en-US" dirty="0"/>
            <a:t>Some people argue that the United States is an empire, because it controls many territories in different parts of the world, such as Hawaii, Guam, and Puerto Rico.</a:t>
          </a:r>
        </a:p>
      </dgm:t>
    </dgm:pt>
    <dgm:pt modelId="{6B96CD46-61D2-461E-BA99-18F29AFAF53C}" type="parTrans" cxnId="{A12205E8-7194-4A7E-894C-1A3E556EDE15}">
      <dgm:prSet/>
      <dgm:spPr/>
      <dgm:t>
        <a:bodyPr/>
        <a:lstStyle/>
        <a:p>
          <a:endParaRPr lang="en-US"/>
        </a:p>
      </dgm:t>
    </dgm:pt>
    <dgm:pt modelId="{8642D368-FB28-402F-820C-E254BF171EAC}" type="sibTrans" cxnId="{A12205E8-7194-4A7E-894C-1A3E556EDE15}">
      <dgm:prSet/>
      <dgm:spPr/>
      <dgm:t>
        <a:bodyPr/>
        <a:lstStyle/>
        <a:p>
          <a:endParaRPr lang="en-US"/>
        </a:p>
      </dgm:t>
    </dgm:pt>
    <dgm:pt modelId="{8E9AEBA7-97C0-4C43-AA47-2A1263B7ED26}">
      <dgm:prSet/>
      <dgm:spPr/>
      <dgm:t>
        <a:bodyPr/>
        <a:lstStyle/>
        <a:p>
          <a:r>
            <a:rPr lang="en-US"/>
            <a:t>Most historians today would say that empires no longer exist, others say that empires continue to exist, we just don’t call them empires anymore.</a:t>
          </a:r>
        </a:p>
      </dgm:t>
    </dgm:pt>
    <dgm:pt modelId="{6A60FDBF-F6C5-4922-9587-8132B3F89610}" type="parTrans" cxnId="{48247BF9-EFC3-4E6D-8365-A59F82EE910C}">
      <dgm:prSet/>
      <dgm:spPr/>
      <dgm:t>
        <a:bodyPr/>
        <a:lstStyle/>
        <a:p>
          <a:endParaRPr lang="en-US"/>
        </a:p>
      </dgm:t>
    </dgm:pt>
    <dgm:pt modelId="{6B87066A-CEA3-459C-90D3-2530B14258E3}" type="sibTrans" cxnId="{48247BF9-EFC3-4E6D-8365-A59F82EE910C}">
      <dgm:prSet/>
      <dgm:spPr/>
      <dgm:t>
        <a:bodyPr/>
        <a:lstStyle/>
        <a:p>
          <a:endParaRPr lang="en-US"/>
        </a:p>
      </dgm:t>
    </dgm:pt>
    <dgm:pt modelId="{BE8AC747-DF2D-47B3-82AB-E3D75F0A16A9}" type="pres">
      <dgm:prSet presAssocID="{750917B0-DFD9-4446-A5A2-0DADA1F27ACA}" presName="root" presStyleCnt="0">
        <dgm:presLayoutVars>
          <dgm:dir/>
          <dgm:resizeHandles val="exact"/>
        </dgm:presLayoutVars>
      </dgm:prSet>
      <dgm:spPr/>
    </dgm:pt>
    <dgm:pt modelId="{60123106-7AF4-464F-B7DA-4848444F1F41}" type="pres">
      <dgm:prSet presAssocID="{34CF837C-D271-49AD-95AA-7BB288564ECA}" presName="compNode" presStyleCnt="0"/>
      <dgm:spPr/>
    </dgm:pt>
    <dgm:pt modelId="{8E20BEAC-862C-4A1E-9F83-B61C90F8EC5F}" type="pres">
      <dgm:prSet presAssocID="{34CF837C-D271-49AD-95AA-7BB288564ECA}" presName="bgRect" presStyleLbl="bgShp" presStyleIdx="0" presStyleCnt="4"/>
      <dgm:spPr/>
    </dgm:pt>
    <dgm:pt modelId="{D279CE10-A769-4D1B-930F-3C21662128B5}" type="pres">
      <dgm:prSet presAssocID="{34CF837C-D271-49AD-95AA-7BB288564EC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mily"/>
        </a:ext>
      </dgm:extLst>
    </dgm:pt>
    <dgm:pt modelId="{0365A177-6CE7-4656-85C7-304AF80D0489}" type="pres">
      <dgm:prSet presAssocID="{34CF837C-D271-49AD-95AA-7BB288564ECA}" presName="spaceRect" presStyleCnt="0"/>
      <dgm:spPr/>
    </dgm:pt>
    <dgm:pt modelId="{65A33C3B-A810-4E9E-A851-7BB37CB5C789}" type="pres">
      <dgm:prSet presAssocID="{34CF837C-D271-49AD-95AA-7BB288564ECA}" presName="parTx" presStyleLbl="revTx" presStyleIdx="0" presStyleCnt="4">
        <dgm:presLayoutVars>
          <dgm:chMax val="0"/>
          <dgm:chPref val="0"/>
        </dgm:presLayoutVars>
      </dgm:prSet>
      <dgm:spPr/>
    </dgm:pt>
    <dgm:pt modelId="{C1EAA7F9-C1A9-4A7C-A9EF-BDDDFFBFF311}" type="pres">
      <dgm:prSet presAssocID="{77994856-AB7C-499D-8ADD-F9FE82E484CA}" presName="sibTrans" presStyleCnt="0"/>
      <dgm:spPr/>
    </dgm:pt>
    <dgm:pt modelId="{1BF8AF89-E7F9-4A15-88E7-34F6E1842107}" type="pres">
      <dgm:prSet presAssocID="{D4BCA01C-455C-4BD8-A238-C29D257F92E3}" presName="compNode" presStyleCnt="0"/>
      <dgm:spPr/>
    </dgm:pt>
    <dgm:pt modelId="{9EDD8387-4C60-4AFC-A211-B34909172079}" type="pres">
      <dgm:prSet presAssocID="{D4BCA01C-455C-4BD8-A238-C29D257F92E3}" presName="bgRect" presStyleLbl="bgShp" presStyleIdx="1" presStyleCnt="4"/>
      <dgm:spPr/>
    </dgm:pt>
    <dgm:pt modelId="{7DDA9E10-D96C-40ED-929C-6148BF73F0AF}" type="pres">
      <dgm:prSet presAssocID="{D4BCA01C-455C-4BD8-A238-C29D257F92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story"/>
        </a:ext>
      </dgm:extLst>
    </dgm:pt>
    <dgm:pt modelId="{A45E1092-F06D-4B85-8FD2-9F00E13C8C24}" type="pres">
      <dgm:prSet presAssocID="{D4BCA01C-455C-4BD8-A238-C29D257F92E3}" presName="spaceRect" presStyleCnt="0"/>
      <dgm:spPr/>
    </dgm:pt>
    <dgm:pt modelId="{CB19E231-AE0E-4A53-A8C7-FFF75BF89ED6}" type="pres">
      <dgm:prSet presAssocID="{D4BCA01C-455C-4BD8-A238-C29D257F92E3}" presName="parTx" presStyleLbl="revTx" presStyleIdx="1" presStyleCnt="4">
        <dgm:presLayoutVars>
          <dgm:chMax val="0"/>
          <dgm:chPref val="0"/>
        </dgm:presLayoutVars>
      </dgm:prSet>
      <dgm:spPr/>
    </dgm:pt>
    <dgm:pt modelId="{4CFFF430-2D77-4E5A-81CE-8C54D4039211}" type="pres">
      <dgm:prSet presAssocID="{09D02D9B-2A83-45F4-A7E0-4788434F0952}" presName="sibTrans" presStyleCnt="0"/>
      <dgm:spPr/>
    </dgm:pt>
    <dgm:pt modelId="{9E721339-F326-4F9C-8BBD-24D0F34ED312}" type="pres">
      <dgm:prSet presAssocID="{A452EA58-3E83-4E9D-81B6-0A96648F1AC5}" presName="compNode" presStyleCnt="0"/>
      <dgm:spPr/>
    </dgm:pt>
    <dgm:pt modelId="{F5741721-8B28-4505-8AD9-70A59C609A2E}" type="pres">
      <dgm:prSet presAssocID="{A452EA58-3E83-4E9D-81B6-0A96648F1AC5}" presName="bgRect" presStyleLbl="bgShp" presStyleIdx="2" presStyleCnt="4"/>
      <dgm:spPr/>
    </dgm:pt>
    <dgm:pt modelId="{9AA8AC8E-9E23-4477-97A2-11BB99B2BFC4}" type="pres">
      <dgm:prSet presAssocID="{A452EA58-3E83-4E9D-81B6-0A96648F1AC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g"/>
        </a:ext>
      </dgm:extLst>
    </dgm:pt>
    <dgm:pt modelId="{6EBF82A1-7CD7-4239-A6D1-F9F11F766BA8}" type="pres">
      <dgm:prSet presAssocID="{A452EA58-3E83-4E9D-81B6-0A96648F1AC5}" presName="spaceRect" presStyleCnt="0"/>
      <dgm:spPr/>
    </dgm:pt>
    <dgm:pt modelId="{7B53BAF0-6FFD-4DC0-8A2C-9FE199695FAB}" type="pres">
      <dgm:prSet presAssocID="{A452EA58-3E83-4E9D-81B6-0A96648F1AC5}" presName="parTx" presStyleLbl="revTx" presStyleIdx="2" presStyleCnt="4">
        <dgm:presLayoutVars>
          <dgm:chMax val="0"/>
          <dgm:chPref val="0"/>
        </dgm:presLayoutVars>
      </dgm:prSet>
      <dgm:spPr/>
    </dgm:pt>
    <dgm:pt modelId="{DD8B8FE0-9244-49AD-8040-66BFD53A833E}" type="pres">
      <dgm:prSet presAssocID="{8642D368-FB28-402F-820C-E254BF171EAC}" presName="sibTrans" presStyleCnt="0"/>
      <dgm:spPr/>
    </dgm:pt>
    <dgm:pt modelId="{BA6FA547-0D0B-4143-8F51-9127DE749909}" type="pres">
      <dgm:prSet presAssocID="{8E9AEBA7-97C0-4C43-AA47-2A1263B7ED26}" presName="compNode" presStyleCnt="0"/>
      <dgm:spPr/>
    </dgm:pt>
    <dgm:pt modelId="{EF18EEF8-7B00-4C56-99EA-9834A93D0D25}" type="pres">
      <dgm:prSet presAssocID="{8E9AEBA7-97C0-4C43-AA47-2A1263B7ED26}" presName="bgRect" presStyleLbl="bgShp" presStyleIdx="3" presStyleCnt="4"/>
      <dgm:spPr/>
    </dgm:pt>
    <dgm:pt modelId="{132BA8C6-8627-45CC-9F19-4AD7178E7818}" type="pres">
      <dgm:prSet presAssocID="{8E9AEBA7-97C0-4C43-AA47-2A1263B7ED2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20BFD429-0D58-41E9-B4CF-1F07BF1959AB}" type="pres">
      <dgm:prSet presAssocID="{8E9AEBA7-97C0-4C43-AA47-2A1263B7ED26}" presName="spaceRect" presStyleCnt="0"/>
      <dgm:spPr/>
    </dgm:pt>
    <dgm:pt modelId="{CED00215-1354-4146-91DD-5940DF82C4E6}" type="pres">
      <dgm:prSet presAssocID="{8E9AEBA7-97C0-4C43-AA47-2A1263B7ED26}" presName="parTx" presStyleLbl="revTx" presStyleIdx="3" presStyleCnt="4">
        <dgm:presLayoutVars>
          <dgm:chMax val="0"/>
          <dgm:chPref val="0"/>
        </dgm:presLayoutVars>
      </dgm:prSet>
      <dgm:spPr/>
    </dgm:pt>
  </dgm:ptLst>
  <dgm:cxnLst>
    <dgm:cxn modelId="{336C1D2C-110B-471D-A7DE-F7B03B1F2653}" type="presOf" srcId="{A452EA58-3E83-4E9D-81B6-0A96648F1AC5}" destId="{7B53BAF0-6FFD-4DC0-8A2C-9FE199695FAB}" srcOrd="0" destOrd="0" presId="urn:microsoft.com/office/officeart/2018/2/layout/IconVerticalSolidList"/>
    <dgm:cxn modelId="{0A6D3852-3005-4B7C-B30E-817A443CCE4A}" type="presOf" srcId="{34CF837C-D271-49AD-95AA-7BB288564ECA}" destId="{65A33C3B-A810-4E9E-A851-7BB37CB5C789}" srcOrd="0" destOrd="0" presId="urn:microsoft.com/office/officeart/2018/2/layout/IconVerticalSolidList"/>
    <dgm:cxn modelId="{77C89C78-0F82-4A0D-8382-76DBE6664D0F}" type="presOf" srcId="{750917B0-DFD9-4446-A5A2-0DADA1F27ACA}" destId="{BE8AC747-DF2D-47B3-82AB-E3D75F0A16A9}" srcOrd="0" destOrd="0" presId="urn:microsoft.com/office/officeart/2018/2/layout/IconVerticalSolidList"/>
    <dgm:cxn modelId="{BBD83C7F-B31A-4813-96F2-950F73EC7B88}" type="presOf" srcId="{D4BCA01C-455C-4BD8-A238-C29D257F92E3}" destId="{CB19E231-AE0E-4A53-A8C7-FFF75BF89ED6}" srcOrd="0" destOrd="0" presId="urn:microsoft.com/office/officeart/2018/2/layout/IconVerticalSolidList"/>
    <dgm:cxn modelId="{58B0C8A7-00D5-4A5C-A8BB-EA57BF9C2D88}" srcId="{750917B0-DFD9-4446-A5A2-0DADA1F27ACA}" destId="{D4BCA01C-455C-4BD8-A238-C29D257F92E3}" srcOrd="1" destOrd="0" parTransId="{D4974B70-97FF-48D1-B64C-EA802F22E7FC}" sibTransId="{09D02D9B-2A83-45F4-A7E0-4788434F0952}"/>
    <dgm:cxn modelId="{5C3CD2C8-AE0C-419B-ACCA-4D2A0F8E18C9}" type="presOf" srcId="{8E9AEBA7-97C0-4C43-AA47-2A1263B7ED26}" destId="{CED00215-1354-4146-91DD-5940DF82C4E6}" srcOrd="0" destOrd="0" presId="urn:microsoft.com/office/officeart/2018/2/layout/IconVerticalSolidList"/>
    <dgm:cxn modelId="{A12205E8-7194-4A7E-894C-1A3E556EDE15}" srcId="{750917B0-DFD9-4446-A5A2-0DADA1F27ACA}" destId="{A452EA58-3E83-4E9D-81B6-0A96648F1AC5}" srcOrd="2" destOrd="0" parTransId="{6B96CD46-61D2-461E-BA99-18F29AFAF53C}" sibTransId="{8642D368-FB28-402F-820C-E254BF171EAC}"/>
    <dgm:cxn modelId="{B5F5BFF3-18F2-43CD-BF63-6F0077971657}" srcId="{750917B0-DFD9-4446-A5A2-0DADA1F27ACA}" destId="{34CF837C-D271-49AD-95AA-7BB288564ECA}" srcOrd="0" destOrd="0" parTransId="{B34F853F-5C26-4B8A-8CB6-1E99711CC339}" sibTransId="{77994856-AB7C-499D-8ADD-F9FE82E484CA}"/>
    <dgm:cxn modelId="{48247BF9-EFC3-4E6D-8365-A59F82EE910C}" srcId="{750917B0-DFD9-4446-A5A2-0DADA1F27ACA}" destId="{8E9AEBA7-97C0-4C43-AA47-2A1263B7ED26}" srcOrd="3" destOrd="0" parTransId="{6A60FDBF-F6C5-4922-9587-8132B3F89610}" sibTransId="{6B87066A-CEA3-459C-90D3-2530B14258E3}"/>
    <dgm:cxn modelId="{E40B60DD-F6E6-43BC-9678-43945325ED5B}" type="presParOf" srcId="{BE8AC747-DF2D-47B3-82AB-E3D75F0A16A9}" destId="{60123106-7AF4-464F-B7DA-4848444F1F41}" srcOrd="0" destOrd="0" presId="urn:microsoft.com/office/officeart/2018/2/layout/IconVerticalSolidList"/>
    <dgm:cxn modelId="{8942FF4E-E794-4A46-B23F-24183D57286B}" type="presParOf" srcId="{60123106-7AF4-464F-B7DA-4848444F1F41}" destId="{8E20BEAC-862C-4A1E-9F83-B61C90F8EC5F}" srcOrd="0" destOrd="0" presId="urn:microsoft.com/office/officeart/2018/2/layout/IconVerticalSolidList"/>
    <dgm:cxn modelId="{DD493AD4-84D9-4935-855F-7A64C8BA1104}" type="presParOf" srcId="{60123106-7AF4-464F-B7DA-4848444F1F41}" destId="{D279CE10-A769-4D1B-930F-3C21662128B5}" srcOrd="1" destOrd="0" presId="urn:microsoft.com/office/officeart/2018/2/layout/IconVerticalSolidList"/>
    <dgm:cxn modelId="{A06042F8-3D03-4115-B6A7-80206C79A04C}" type="presParOf" srcId="{60123106-7AF4-464F-B7DA-4848444F1F41}" destId="{0365A177-6CE7-4656-85C7-304AF80D0489}" srcOrd="2" destOrd="0" presId="urn:microsoft.com/office/officeart/2018/2/layout/IconVerticalSolidList"/>
    <dgm:cxn modelId="{E6E2B2CF-D873-4551-858D-16B956112D4A}" type="presParOf" srcId="{60123106-7AF4-464F-B7DA-4848444F1F41}" destId="{65A33C3B-A810-4E9E-A851-7BB37CB5C789}" srcOrd="3" destOrd="0" presId="urn:microsoft.com/office/officeart/2018/2/layout/IconVerticalSolidList"/>
    <dgm:cxn modelId="{56A96E11-F43C-4318-9013-23B3964C5649}" type="presParOf" srcId="{BE8AC747-DF2D-47B3-82AB-E3D75F0A16A9}" destId="{C1EAA7F9-C1A9-4A7C-A9EF-BDDDFFBFF311}" srcOrd="1" destOrd="0" presId="urn:microsoft.com/office/officeart/2018/2/layout/IconVerticalSolidList"/>
    <dgm:cxn modelId="{39DBF7FD-0753-403A-8630-4DE8DB86C666}" type="presParOf" srcId="{BE8AC747-DF2D-47B3-82AB-E3D75F0A16A9}" destId="{1BF8AF89-E7F9-4A15-88E7-34F6E1842107}" srcOrd="2" destOrd="0" presId="urn:microsoft.com/office/officeart/2018/2/layout/IconVerticalSolidList"/>
    <dgm:cxn modelId="{86034261-4A7C-4E59-8A3B-47630BDB2C10}" type="presParOf" srcId="{1BF8AF89-E7F9-4A15-88E7-34F6E1842107}" destId="{9EDD8387-4C60-4AFC-A211-B34909172079}" srcOrd="0" destOrd="0" presId="urn:microsoft.com/office/officeart/2018/2/layout/IconVerticalSolidList"/>
    <dgm:cxn modelId="{633FFE7C-1EFF-450F-9F17-8CB9ED67B287}" type="presParOf" srcId="{1BF8AF89-E7F9-4A15-88E7-34F6E1842107}" destId="{7DDA9E10-D96C-40ED-929C-6148BF73F0AF}" srcOrd="1" destOrd="0" presId="urn:microsoft.com/office/officeart/2018/2/layout/IconVerticalSolidList"/>
    <dgm:cxn modelId="{513E0A55-B40F-4F65-B399-F8418D5C26C3}" type="presParOf" srcId="{1BF8AF89-E7F9-4A15-88E7-34F6E1842107}" destId="{A45E1092-F06D-4B85-8FD2-9F00E13C8C24}" srcOrd="2" destOrd="0" presId="urn:microsoft.com/office/officeart/2018/2/layout/IconVerticalSolidList"/>
    <dgm:cxn modelId="{98BB30F8-1DFC-48F5-93F6-2A43CEEE8CF0}" type="presParOf" srcId="{1BF8AF89-E7F9-4A15-88E7-34F6E1842107}" destId="{CB19E231-AE0E-4A53-A8C7-FFF75BF89ED6}" srcOrd="3" destOrd="0" presId="urn:microsoft.com/office/officeart/2018/2/layout/IconVerticalSolidList"/>
    <dgm:cxn modelId="{C29E5069-92E6-40FB-AF46-B0F77DB76E1A}" type="presParOf" srcId="{BE8AC747-DF2D-47B3-82AB-E3D75F0A16A9}" destId="{4CFFF430-2D77-4E5A-81CE-8C54D4039211}" srcOrd="3" destOrd="0" presId="urn:microsoft.com/office/officeart/2018/2/layout/IconVerticalSolidList"/>
    <dgm:cxn modelId="{92B20511-DAB1-4276-BDA0-2E48E2B0E76D}" type="presParOf" srcId="{BE8AC747-DF2D-47B3-82AB-E3D75F0A16A9}" destId="{9E721339-F326-4F9C-8BBD-24D0F34ED312}" srcOrd="4" destOrd="0" presId="urn:microsoft.com/office/officeart/2018/2/layout/IconVerticalSolidList"/>
    <dgm:cxn modelId="{B83E592E-9187-4232-9E45-79C5B8DE5265}" type="presParOf" srcId="{9E721339-F326-4F9C-8BBD-24D0F34ED312}" destId="{F5741721-8B28-4505-8AD9-70A59C609A2E}" srcOrd="0" destOrd="0" presId="urn:microsoft.com/office/officeart/2018/2/layout/IconVerticalSolidList"/>
    <dgm:cxn modelId="{18AF611B-3518-4D08-A1B7-07EB0E15829E}" type="presParOf" srcId="{9E721339-F326-4F9C-8BBD-24D0F34ED312}" destId="{9AA8AC8E-9E23-4477-97A2-11BB99B2BFC4}" srcOrd="1" destOrd="0" presId="urn:microsoft.com/office/officeart/2018/2/layout/IconVerticalSolidList"/>
    <dgm:cxn modelId="{8405A5C1-1490-4FFE-8A8B-1E36D108831D}" type="presParOf" srcId="{9E721339-F326-4F9C-8BBD-24D0F34ED312}" destId="{6EBF82A1-7CD7-4239-A6D1-F9F11F766BA8}" srcOrd="2" destOrd="0" presId="urn:microsoft.com/office/officeart/2018/2/layout/IconVerticalSolidList"/>
    <dgm:cxn modelId="{EDF99708-4292-4FE7-A23F-97FEF397B685}" type="presParOf" srcId="{9E721339-F326-4F9C-8BBD-24D0F34ED312}" destId="{7B53BAF0-6FFD-4DC0-8A2C-9FE199695FAB}" srcOrd="3" destOrd="0" presId="urn:microsoft.com/office/officeart/2018/2/layout/IconVerticalSolidList"/>
    <dgm:cxn modelId="{F6F55459-F863-4408-868E-214ED1842E7C}" type="presParOf" srcId="{BE8AC747-DF2D-47B3-82AB-E3D75F0A16A9}" destId="{DD8B8FE0-9244-49AD-8040-66BFD53A833E}" srcOrd="5" destOrd="0" presId="urn:microsoft.com/office/officeart/2018/2/layout/IconVerticalSolidList"/>
    <dgm:cxn modelId="{F0995FC0-586E-484A-B1D6-0E36DB6AA12B}" type="presParOf" srcId="{BE8AC747-DF2D-47B3-82AB-E3D75F0A16A9}" destId="{BA6FA547-0D0B-4143-8F51-9127DE749909}" srcOrd="6" destOrd="0" presId="urn:microsoft.com/office/officeart/2018/2/layout/IconVerticalSolidList"/>
    <dgm:cxn modelId="{71CC34BD-9D9E-4ED9-8C8D-1AAD386C0545}" type="presParOf" srcId="{BA6FA547-0D0B-4143-8F51-9127DE749909}" destId="{EF18EEF8-7B00-4C56-99EA-9834A93D0D25}" srcOrd="0" destOrd="0" presId="urn:microsoft.com/office/officeart/2018/2/layout/IconVerticalSolidList"/>
    <dgm:cxn modelId="{67D3EFA4-1221-4DC4-ACFA-3D59AF7DC8C6}" type="presParOf" srcId="{BA6FA547-0D0B-4143-8F51-9127DE749909}" destId="{132BA8C6-8627-45CC-9F19-4AD7178E7818}" srcOrd="1" destOrd="0" presId="urn:microsoft.com/office/officeart/2018/2/layout/IconVerticalSolidList"/>
    <dgm:cxn modelId="{831F0CDF-0F26-4805-B07F-B483FF84D605}" type="presParOf" srcId="{BA6FA547-0D0B-4143-8F51-9127DE749909}" destId="{20BFD429-0D58-41E9-B4CF-1F07BF1959AB}" srcOrd="2" destOrd="0" presId="urn:microsoft.com/office/officeart/2018/2/layout/IconVerticalSolidList"/>
    <dgm:cxn modelId="{DEDDB026-0322-427B-992C-B8851C84B9CF}" type="presParOf" srcId="{BA6FA547-0D0B-4143-8F51-9127DE749909}" destId="{CED00215-1354-4146-91DD-5940DF82C4E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51510C-334E-4D29-942F-A5ED1B9A7979}"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139A74AA-E489-475B-86DD-A2FB4334E085}">
      <dgm:prSet/>
      <dgm:spPr/>
      <dgm:t>
        <a:bodyPr/>
        <a:lstStyle/>
        <a:p>
          <a:r>
            <a:rPr lang="en-US" dirty="0"/>
            <a:t>The painting shows Basil being crowned by angels. It is designed to show that the Byzantine emperor has the approval and authority of God. </a:t>
          </a:r>
        </a:p>
      </dgm:t>
    </dgm:pt>
    <dgm:pt modelId="{A06492E9-A20D-4B8D-ACB9-6A50F10CD5D7}" type="parTrans" cxnId="{1DE36539-6B8B-4767-B103-0638D99D0374}">
      <dgm:prSet/>
      <dgm:spPr/>
      <dgm:t>
        <a:bodyPr/>
        <a:lstStyle/>
        <a:p>
          <a:endParaRPr lang="en-US"/>
        </a:p>
      </dgm:t>
    </dgm:pt>
    <dgm:pt modelId="{2FB153D1-9A91-47A7-B9D0-20D01CA5093D}" type="sibTrans" cxnId="{1DE36539-6B8B-4767-B103-0638D99D0374}">
      <dgm:prSet/>
      <dgm:spPr/>
      <dgm:t>
        <a:bodyPr/>
        <a:lstStyle/>
        <a:p>
          <a:endParaRPr lang="en-US"/>
        </a:p>
      </dgm:t>
    </dgm:pt>
    <dgm:pt modelId="{0FC06706-E02E-4A5A-9FF9-49465222C3D2}">
      <dgm:prSet/>
      <dgm:spPr/>
      <dgm:t>
        <a:bodyPr/>
        <a:lstStyle/>
        <a:p>
          <a:r>
            <a:rPr lang="en-US"/>
            <a:t>The people are supposed to bow down to, unquestioningly obey, and provide unwavering support for Basil. </a:t>
          </a:r>
        </a:p>
      </dgm:t>
    </dgm:pt>
    <dgm:pt modelId="{A42CF176-5CA6-4704-98E8-F3410F8BB98D}" type="parTrans" cxnId="{6DBA865E-1F8F-4B6C-9FAA-7BA1C4DF8EA4}">
      <dgm:prSet/>
      <dgm:spPr/>
      <dgm:t>
        <a:bodyPr/>
        <a:lstStyle/>
        <a:p>
          <a:endParaRPr lang="en-US"/>
        </a:p>
      </dgm:t>
    </dgm:pt>
    <dgm:pt modelId="{9AD7096D-D761-428A-B168-D3B2D0C4E242}" type="sibTrans" cxnId="{6DBA865E-1F8F-4B6C-9FAA-7BA1C4DF8EA4}">
      <dgm:prSet/>
      <dgm:spPr/>
      <dgm:t>
        <a:bodyPr/>
        <a:lstStyle/>
        <a:p>
          <a:endParaRPr lang="en-US"/>
        </a:p>
      </dgm:t>
    </dgm:pt>
    <dgm:pt modelId="{57CBF395-CF66-3247-AAF3-CBE9F79849CA}" type="pres">
      <dgm:prSet presAssocID="{7951510C-334E-4D29-942F-A5ED1B9A7979}" presName="hierChild1" presStyleCnt="0">
        <dgm:presLayoutVars>
          <dgm:chPref val="1"/>
          <dgm:dir/>
          <dgm:animOne val="branch"/>
          <dgm:animLvl val="lvl"/>
          <dgm:resizeHandles/>
        </dgm:presLayoutVars>
      </dgm:prSet>
      <dgm:spPr/>
    </dgm:pt>
    <dgm:pt modelId="{23EA46A2-0D9E-F348-8291-1B3F17B69039}" type="pres">
      <dgm:prSet presAssocID="{139A74AA-E489-475B-86DD-A2FB4334E085}" presName="hierRoot1" presStyleCnt="0"/>
      <dgm:spPr/>
    </dgm:pt>
    <dgm:pt modelId="{E4D02B91-E38F-624D-860C-57C07EAE4C82}" type="pres">
      <dgm:prSet presAssocID="{139A74AA-E489-475B-86DD-A2FB4334E085}" presName="composite" presStyleCnt="0"/>
      <dgm:spPr/>
    </dgm:pt>
    <dgm:pt modelId="{9E1D16EE-DAE6-9D4A-A890-EC979BE80721}" type="pres">
      <dgm:prSet presAssocID="{139A74AA-E489-475B-86DD-A2FB4334E085}" presName="background" presStyleLbl="node0" presStyleIdx="0" presStyleCnt="2"/>
      <dgm:spPr/>
    </dgm:pt>
    <dgm:pt modelId="{4DBB34D3-1370-7A4E-AEFB-BC808D763D87}" type="pres">
      <dgm:prSet presAssocID="{139A74AA-E489-475B-86DD-A2FB4334E085}" presName="text" presStyleLbl="fgAcc0" presStyleIdx="0" presStyleCnt="2">
        <dgm:presLayoutVars>
          <dgm:chPref val="3"/>
        </dgm:presLayoutVars>
      </dgm:prSet>
      <dgm:spPr/>
    </dgm:pt>
    <dgm:pt modelId="{CC514549-8212-2E4E-AB03-23C44E482D1A}" type="pres">
      <dgm:prSet presAssocID="{139A74AA-E489-475B-86DD-A2FB4334E085}" presName="hierChild2" presStyleCnt="0"/>
      <dgm:spPr/>
    </dgm:pt>
    <dgm:pt modelId="{ABBB94AC-5A2B-D74E-8641-517D199B3C8B}" type="pres">
      <dgm:prSet presAssocID="{0FC06706-E02E-4A5A-9FF9-49465222C3D2}" presName="hierRoot1" presStyleCnt="0"/>
      <dgm:spPr/>
    </dgm:pt>
    <dgm:pt modelId="{11C0263F-AB50-6E4A-B4BE-B491F182B9BB}" type="pres">
      <dgm:prSet presAssocID="{0FC06706-E02E-4A5A-9FF9-49465222C3D2}" presName="composite" presStyleCnt="0"/>
      <dgm:spPr/>
    </dgm:pt>
    <dgm:pt modelId="{0D3BFDDB-9520-4A46-8FE9-63E882E61108}" type="pres">
      <dgm:prSet presAssocID="{0FC06706-E02E-4A5A-9FF9-49465222C3D2}" presName="background" presStyleLbl="node0" presStyleIdx="1" presStyleCnt="2"/>
      <dgm:spPr/>
    </dgm:pt>
    <dgm:pt modelId="{F1D30E0C-5DA0-9B40-B198-FDB744B3B44E}" type="pres">
      <dgm:prSet presAssocID="{0FC06706-E02E-4A5A-9FF9-49465222C3D2}" presName="text" presStyleLbl="fgAcc0" presStyleIdx="1" presStyleCnt="2">
        <dgm:presLayoutVars>
          <dgm:chPref val="3"/>
        </dgm:presLayoutVars>
      </dgm:prSet>
      <dgm:spPr/>
    </dgm:pt>
    <dgm:pt modelId="{5D5AC749-3225-8749-8766-7AC0A5ED8EA6}" type="pres">
      <dgm:prSet presAssocID="{0FC06706-E02E-4A5A-9FF9-49465222C3D2}" presName="hierChild2" presStyleCnt="0"/>
      <dgm:spPr/>
    </dgm:pt>
  </dgm:ptLst>
  <dgm:cxnLst>
    <dgm:cxn modelId="{9E210210-2600-B342-8FED-0B69419E33FC}" type="presOf" srcId="{139A74AA-E489-475B-86DD-A2FB4334E085}" destId="{4DBB34D3-1370-7A4E-AEFB-BC808D763D87}" srcOrd="0" destOrd="0" presId="urn:microsoft.com/office/officeart/2005/8/layout/hierarchy1"/>
    <dgm:cxn modelId="{C777C332-793D-0C4C-B870-65847C509392}" type="presOf" srcId="{7951510C-334E-4D29-942F-A5ED1B9A7979}" destId="{57CBF395-CF66-3247-AAF3-CBE9F79849CA}" srcOrd="0" destOrd="0" presId="urn:microsoft.com/office/officeart/2005/8/layout/hierarchy1"/>
    <dgm:cxn modelId="{1DE36539-6B8B-4767-B103-0638D99D0374}" srcId="{7951510C-334E-4D29-942F-A5ED1B9A7979}" destId="{139A74AA-E489-475B-86DD-A2FB4334E085}" srcOrd="0" destOrd="0" parTransId="{A06492E9-A20D-4B8D-ACB9-6A50F10CD5D7}" sibTransId="{2FB153D1-9A91-47A7-B9D0-20D01CA5093D}"/>
    <dgm:cxn modelId="{6DBA865E-1F8F-4B6C-9FAA-7BA1C4DF8EA4}" srcId="{7951510C-334E-4D29-942F-A5ED1B9A7979}" destId="{0FC06706-E02E-4A5A-9FF9-49465222C3D2}" srcOrd="1" destOrd="0" parTransId="{A42CF176-5CA6-4704-98E8-F3410F8BB98D}" sibTransId="{9AD7096D-D761-428A-B168-D3B2D0C4E242}"/>
    <dgm:cxn modelId="{86837FB7-2C22-D24C-9F6B-7A333490E1E1}" type="presOf" srcId="{0FC06706-E02E-4A5A-9FF9-49465222C3D2}" destId="{F1D30E0C-5DA0-9B40-B198-FDB744B3B44E}" srcOrd="0" destOrd="0" presId="urn:microsoft.com/office/officeart/2005/8/layout/hierarchy1"/>
    <dgm:cxn modelId="{CCD55177-3E0C-1944-9093-24FC7E46E6E9}" type="presParOf" srcId="{57CBF395-CF66-3247-AAF3-CBE9F79849CA}" destId="{23EA46A2-0D9E-F348-8291-1B3F17B69039}" srcOrd="0" destOrd="0" presId="urn:microsoft.com/office/officeart/2005/8/layout/hierarchy1"/>
    <dgm:cxn modelId="{5D64DE24-3EFA-F84A-BB90-39BCACBBB11D}" type="presParOf" srcId="{23EA46A2-0D9E-F348-8291-1B3F17B69039}" destId="{E4D02B91-E38F-624D-860C-57C07EAE4C82}" srcOrd="0" destOrd="0" presId="urn:microsoft.com/office/officeart/2005/8/layout/hierarchy1"/>
    <dgm:cxn modelId="{2E1D787A-0587-1549-BB7C-CD2F32BDCAA5}" type="presParOf" srcId="{E4D02B91-E38F-624D-860C-57C07EAE4C82}" destId="{9E1D16EE-DAE6-9D4A-A890-EC979BE80721}" srcOrd="0" destOrd="0" presId="urn:microsoft.com/office/officeart/2005/8/layout/hierarchy1"/>
    <dgm:cxn modelId="{0D916205-9396-554A-AD5E-ED0C1E5C332B}" type="presParOf" srcId="{E4D02B91-E38F-624D-860C-57C07EAE4C82}" destId="{4DBB34D3-1370-7A4E-AEFB-BC808D763D87}" srcOrd="1" destOrd="0" presId="urn:microsoft.com/office/officeart/2005/8/layout/hierarchy1"/>
    <dgm:cxn modelId="{07E3CB72-C6F0-E84C-9D3C-2B602A6B81BC}" type="presParOf" srcId="{23EA46A2-0D9E-F348-8291-1B3F17B69039}" destId="{CC514549-8212-2E4E-AB03-23C44E482D1A}" srcOrd="1" destOrd="0" presId="urn:microsoft.com/office/officeart/2005/8/layout/hierarchy1"/>
    <dgm:cxn modelId="{FEE13FE9-D4DF-0442-911D-4151FC606A12}" type="presParOf" srcId="{57CBF395-CF66-3247-AAF3-CBE9F79849CA}" destId="{ABBB94AC-5A2B-D74E-8641-517D199B3C8B}" srcOrd="1" destOrd="0" presId="urn:microsoft.com/office/officeart/2005/8/layout/hierarchy1"/>
    <dgm:cxn modelId="{A9ED5050-E5F8-F848-83EB-4D596F41A214}" type="presParOf" srcId="{ABBB94AC-5A2B-D74E-8641-517D199B3C8B}" destId="{11C0263F-AB50-6E4A-B4BE-B491F182B9BB}" srcOrd="0" destOrd="0" presId="urn:microsoft.com/office/officeart/2005/8/layout/hierarchy1"/>
    <dgm:cxn modelId="{D847FE65-8645-AF4B-9D3D-A851C2C7BAE5}" type="presParOf" srcId="{11C0263F-AB50-6E4A-B4BE-B491F182B9BB}" destId="{0D3BFDDB-9520-4A46-8FE9-63E882E61108}" srcOrd="0" destOrd="0" presId="urn:microsoft.com/office/officeart/2005/8/layout/hierarchy1"/>
    <dgm:cxn modelId="{B033ECB5-61CF-E242-B467-1E9E23F3E7E7}" type="presParOf" srcId="{11C0263F-AB50-6E4A-B4BE-B491F182B9BB}" destId="{F1D30E0C-5DA0-9B40-B198-FDB744B3B44E}" srcOrd="1" destOrd="0" presId="urn:microsoft.com/office/officeart/2005/8/layout/hierarchy1"/>
    <dgm:cxn modelId="{3CCA699E-0E58-ED4D-A2AD-EDDBA0362BED}" type="presParOf" srcId="{ABBB94AC-5A2B-D74E-8641-517D199B3C8B}" destId="{5D5AC749-3225-8749-8766-7AC0A5ED8EA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F430F9-374E-4DEE-8E9E-EAEE76352486}"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E7DBBC13-F0A8-40A6-B784-A89208735460}">
      <dgm:prSet/>
      <dgm:spPr/>
      <dgm:t>
        <a:bodyPr/>
        <a:lstStyle/>
        <a:p>
          <a:r>
            <a:rPr lang="en-US" dirty="0"/>
            <a:t>The painting and quotation show that Baghdad was an important, well-organized city in the Caliphate. </a:t>
          </a:r>
        </a:p>
      </dgm:t>
    </dgm:pt>
    <dgm:pt modelId="{A1D4BC70-68C2-45C2-A8CF-224E4C00802E}" type="parTrans" cxnId="{0F2B5FE8-85C3-4AB1-A7FC-F0D46103D216}">
      <dgm:prSet/>
      <dgm:spPr/>
      <dgm:t>
        <a:bodyPr/>
        <a:lstStyle/>
        <a:p>
          <a:endParaRPr lang="en-US"/>
        </a:p>
      </dgm:t>
    </dgm:pt>
    <dgm:pt modelId="{003CD4EE-915C-4298-87AA-1C272E6D9480}" type="sibTrans" cxnId="{0F2B5FE8-85C3-4AB1-A7FC-F0D46103D216}">
      <dgm:prSet/>
      <dgm:spPr/>
      <dgm:t>
        <a:bodyPr/>
        <a:lstStyle/>
        <a:p>
          <a:endParaRPr lang="en-US"/>
        </a:p>
      </dgm:t>
    </dgm:pt>
    <dgm:pt modelId="{138FDE6F-8387-42FB-9B54-3C7B97AAE02A}">
      <dgm:prSet/>
      <dgm:spPr/>
      <dgm:t>
        <a:bodyPr/>
        <a:lstStyle/>
        <a:p>
          <a:r>
            <a:rPr lang="en-US"/>
            <a:t>Some possible benefits are:</a:t>
          </a:r>
        </a:p>
      </dgm:t>
    </dgm:pt>
    <dgm:pt modelId="{E7773042-A0CB-48F3-85B1-26B7B9F68E4F}" type="parTrans" cxnId="{46A690A4-284B-437F-A805-CD24904A6FF0}">
      <dgm:prSet/>
      <dgm:spPr/>
      <dgm:t>
        <a:bodyPr/>
        <a:lstStyle/>
        <a:p>
          <a:endParaRPr lang="en-US"/>
        </a:p>
      </dgm:t>
    </dgm:pt>
    <dgm:pt modelId="{50AD5211-35E4-4941-9264-AAED141937ED}" type="sibTrans" cxnId="{46A690A4-284B-437F-A805-CD24904A6FF0}">
      <dgm:prSet/>
      <dgm:spPr/>
      <dgm:t>
        <a:bodyPr/>
        <a:lstStyle/>
        <a:p>
          <a:endParaRPr lang="en-US"/>
        </a:p>
      </dgm:t>
    </dgm:pt>
    <dgm:pt modelId="{08FDEF46-6ACB-4AA5-8A51-FCECD2D00278}">
      <dgm:prSet/>
      <dgm:spPr/>
      <dgm:t>
        <a:bodyPr/>
        <a:lstStyle/>
        <a:p>
          <a:r>
            <a:rPr lang="en-US"/>
            <a:t>Impressing the people with its power and wealth, so that no one will question the power of the Caliphate</a:t>
          </a:r>
        </a:p>
      </dgm:t>
    </dgm:pt>
    <dgm:pt modelId="{1425D61A-25E0-47CB-B399-C8F1D57B5F95}" type="parTrans" cxnId="{3D34332A-5303-4FB1-B0CD-1614A26DAE83}">
      <dgm:prSet/>
      <dgm:spPr/>
      <dgm:t>
        <a:bodyPr/>
        <a:lstStyle/>
        <a:p>
          <a:endParaRPr lang="en-US"/>
        </a:p>
      </dgm:t>
    </dgm:pt>
    <dgm:pt modelId="{30A2EABC-1A14-4307-93F0-9D5765849B17}" type="sibTrans" cxnId="{3D34332A-5303-4FB1-B0CD-1614A26DAE83}">
      <dgm:prSet/>
      <dgm:spPr/>
      <dgm:t>
        <a:bodyPr/>
        <a:lstStyle/>
        <a:p>
          <a:endParaRPr lang="en-US"/>
        </a:p>
      </dgm:t>
    </dgm:pt>
    <dgm:pt modelId="{16905885-E9EE-44C0-9FD5-8585B965AAB4}">
      <dgm:prSet/>
      <dgm:spPr/>
      <dgm:t>
        <a:bodyPr/>
        <a:lstStyle/>
        <a:p>
          <a:r>
            <a:rPr lang="en-US"/>
            <a:t>Protecting the rulers and people from outside attack</a:t>
          </a:r>
        </a:p>
      </dgm:t>
    </dgm:pt>
    <dgm:pt modelId="{54BE2EAC-93BC-4FD3-9758-8529716C360A}" type="parTrans" cxnId="{75CC09E2-E6C6-42AC-A030-DE6403587BC8}">
      <dgm:prSet/>
      <dgm:spPr/>
      <dgm:t>
        <a:bodyPr/>
        <a:lstStyle/>
        <a:p>
          <a:endParaRPr lang="en-US"/>
        </a:p>
      </dgm:t>
    </dgm:pt>
    <dgm:pt modelId="{8F231098-A802-4036-9E51-DE733B5E5A5B}" type="sibTrans" cxnId="{75CC09E2-E6C6-42AC-A030-DE6403587BC8}">
      <dgm:prSet/>
      <dgm:spPr/>
      <dgm:t>
        <a:bodyPr/>
        <a:lstStyle/>
        <a:p>
          <a:endParaRPr lang="en-US"/>
        </a:p>
      </dgm:t>
    </dgm:pt>
    <dgm:pt modelId="{65D77C42-98EA-4970-A753-4ECE550A1944}">
      <dgm:prSet/>
      <dgm:spPr/>
      <dgm:t>
        <a:bodyPr/>
        <a:lstStyle/>
        <a:p>
          <a:r>
            <a:rPr lang="en-US"/>
            <a:t>Ensuring that the people feel safe and well-governed</a:t>
          </a:r>
        </a:p>
      </dgm:t>
    </dgm:pt>
    <dgm:pt modelId="{3AA8965A-CCB1-46E3-9FDB-4E106574FD26}" type="parTrans" cxnId="{95EFB6CC-B7D5-4B7D-A82B-BF19AE6BCB01}">
      <dgm:prSet/>
      <dgm:spPr/>
      <dgm:t>
        <a:bodyPr/>
        <a:lstStyle/>
        <a:p>
          <a:endParaRPr lang="en-US"/>
        </a:p>
      </dgm:t>
    </dgm:pt>
    <dgm:pt modelId="{04A91B11-1FC2-4F90-8C26-6BDB90F1DB36}" type="sibTrans" cxnId="{95EFB6CC-B7D5-4B7D-A82B-BF19AE6BCB01}">
      <dgm:prSet/>
      <dgm:spPr/>
      <dgm:t>
        <a:bodyPr/>
        <a:lstStyle/>
        <a:p>
          <a:endParaRPr lang="en-US"/>
        </a:p>
      </dgm:t>
    </dgm:pt>
    <dgm:pt modelId="{D7EC9A10-44F0-CF49-B0DF-6368CB159D27}" type="pres">
      <dgm:prSet presAssocID="{AAF430F9-374E-4DEE-8E9E-EAEE76352486}" presName="hierChild1" presStyleCnt="0">
        <dgm:presLayoutVars>
          <dgm:chPref val="1"/>
          <dgm:dir/>
          <dgm:animOne val="branch"/>
          <dgm:animLvl val="lvl"/>
          <dgm:resizeHandles/>
        </dgm:presLayoutVars>
      </dgm:prSet>
      <dgm:spPr/>
    </dgm:pt>
    <dgm:pt modelId="{260B6480-C848-014F-9CC0-6FBBB9EEFAE9}" type="pres">
      <dgm:prSet presAssocID="{E7DBBC13-F0A8-40A6-B784-A89208735460}" presName="hierRoot1" presStyleCnt="0"/>
      <dgm:spPr/>
    </dgm:pt>
    <dgm:pt modelId="{FFAE94D5-AAA3-824D-A5AA-3728AADD747E}" type="pres">
      <dgm:prSet presAssocID="{E7DBBC13-F0A8-40A6-B784-A89208735460}" presName="composite" presStyleCnt="0"/>
      <dgm:spPr/>
    </dgm:pt>
    <dgm:pt modelId="{CE5FEB15-947B-AE4C-8FF6-E211E4A4ED7C}" type="pres">
      <dgm:prSet presAssocID="{E7DBBC13-F0A8-40A6-B784-A89208735460}" presName="background" presStyleLbl="node0" presStyleIdx="0" presStyleCnt="2"/>
      <dgm:spPr/>
    </dgm:pt>
    <dgm:pt modelId="{3192A64A-C95F-BF4E-9EB9-4BC26BFE8773}" type="pres">
      <dgm:prSet presAssocID="{E7DBBC13-F0A8-40A6-B784-A89208735460}" presName="text" presStyleLbl="fgAcc0" presStyleIdx="0" presStyleCnt="2">
        <dgm:presLayoutVars>
          <dgm:chPref val="3"/>
        </dgm:presLayoutVars>
      </dgm:prSet>
      <dgm:spPr/>
    </dgm:pt>
    <dgm:pt modelId="{DA5DFD1D-E63D-964E-99B7-1C965BFA7CC1}" type="pres">
      <dgm:prSet presAssocID="{E7DBBC13-F0A8-40A6-B784-A89208735460}" presName="hierChild2" presStyleCnt="0"/>
      <dgm:spPr/>
    </dgm:pt>
    <dgm:pt modelId="{7763BA22-2FDE-C843-A1BF-533AD4D527D6}" type="pres">
      <dgm:prSet presAssocID="{138FDE6F-8387-42FB-9B54-3C7B97AAE02A}" presName="hierRoot1" presStyleCnt="0"/>
      <dgm:spPr/>
    </dgm:pt>
    <dgm:pt modelId="{F54D4AA5-605E-E643-A933-93C6B6BD1A78}" type="pres">
      <dgm:prSet presAssocID="{138FDE6F-8387-42FB-9B54-3C7B97AAE02A}" presName="composite" presStyleCnt="0"/>
      <dgm:spPr/>
    </dgm:pt>
    <dgm:pt modelId="{0CD539A7-F454-4A44-8F8B-6C0825F98372}" type="pres">
      <dgm:prSet presAssocID="{138FDE6F-8387-42FB-9B54-3C7B97AAE02A}" presName="background" presStyleLbl="node0" presStyleIdx="1" presStyleCnt="2"/>
      <dgm:spPr/>
    </dgm:pt>
    <dgm:pt modelId="{BFE31164-C560-4C41-8460-D2C197E207D8}" type="pres">
      <dgm:prSet presAssocID="{138FDE6F-8387-42FB-9B54-3C7B97AAE02A}" presName="text" presStyleLbl="fgAcc0" presStyleIdx="1" presStyleCnt="2">
        <dgm:presLayoutVars>
          <dgm:chPref val="3"/>
        </dgm:presLayoutVars>
      </dgm:prSet>
      <dgm:spPr/>
    </dgm:pt>
    <dgm:pt modelId="{A5C9C357-97B3-404C-B373-9102643F2ADD}" type="pres">
      <dgm:prSet presAssocID="{138FDE6F-8387-42FB-9B54-3C7B97AAE02A}" presName="hierChild2" presStyleCnt="0"/>
      <dgm:spPr/>
    </dgm:pt>
    <dgm:pt modelId="{5D3CEADD-37CF-7D4B-B11A-5A5142C46602}" type="pres">
      <dgm:prSet presAssocID="{1425D61A-25E0-47CB-B399-C8F1D57B5F95}" presName="Name10" presStyleLbl="parChTrans1D2" presStyleIdx="0" presStyleCnt="3"/>
      <dgm:spPr/>
    </dgm:pt>
    <dgm:pt modelId="{8D0CCAF1-E89A-624A-8578-6E7116E13803}" type="pres">
      <dgm:prSet presAssocID="{08FDEF46-6ACB-4AA5-8A51-FCECD2D00278}" presName="hierRoot2" presStyleCnt="0"/>
      <dgm:spPr/>
    </dgm:pt>
    <dgm:pt modelId="{78B2A3F4-2C22-CC4D-90DC-67C34BA4EB32}" type="pres">
      <dgm:prSet presAssocID="{08FDEF46-6ACB-4AA5-8A51-FCECD2D00278}" presName="composite2" presStyleCnt="0"/>
      <dgm:spPr/>
    </dgm:pt>
    <dgm:pt modelId="{154DA526-3548-0C41-823E-02C6636B5786}" type="pres">
      <dgm:prSet presAssocID="{08FDEF46-6ACB-4AA5-8A51-FCECD2D00278}" presName="background2" presStyleLbl="node2" presStyleIdx="0" presStyleCnt="3"/>
      <dgm:spPr/>
    </dgm:pt>
    <dgm:pt modelId="{2631FAE0-22B3-D245-B3C4-433B7C406BCA}" type="pres">
      <dgm:prSet presAssocID="{08FDEF46-6ACB-4AA5-8A51-FCECD2D00278}" presName="text2" presStyleLbl="fgAcc2" presStyleIdx="0" presStyleCnt="3">
        <dgm:presLayoutVars>
          <dgm:chPref val="3"/>
        </dgm:presLayoutVars>
      </dgm:prSet>
      <dgm:spPr/>
    </dgm:pt>
    <dgm:pt modelId="{384D9DC3-30B0-3F49-898B-2CC240A98155}" type="pres">
      <dgm:prSet presAssocID="{08FDEF46-6ACB-4AA5-8A51-FCECD2D00278}" presName="hierChild3" presStyleCnt="0"/>
      <dgm:spPr/>
    </dgm:pt>
    <dgm:pt modelId="{7F23CE73-7D4C-8544-97B0-AF96CD5E7FB8}" type="pres">
      <dgm:prSet presAssocID="{54BE2EAC-93BC-4FD3-9758-8529716C360A}" presName="Name10" presStyleLbl="parChTrans1D2" presStyleIdx="1" presStyleCnt="3"/>
      <dgm:spPr/>
    </dgm:pt>
    <dgm:pt modelId="{25E420B1-C974-404A-A621-5FF588EDEC57}" type="pres">
      <dgm:prSet presAssocID="{16905885-E9EE-44C0-9FD5-8585B965AAB4}" presName="hierRoot2" presStyleCnt="0"/>
      <dgm:spPr/>
    </dgm:pt>
    <dgm:pt modelId="{6F661D52-9509-F949-B286-11C78D200305}" type="pres">
      <dgm:prSet presAssocID="{16905885-E9EE-44C0-9FD5-8585B965AAB4}" presName="composite2" presStyleCnt="0"/>
      <dgm:spPr/>
    </dgm:pt>
    <dgm:pt modelId="{02BDF199-4A0D-F244-A13A-47F80CB81C24}" type="pres">
      <dgm:prSet presAssocID="{16905885-E9EE-44C0-9FD5-8585B965AAB4}" presName="background2" presStyleLbl="node2" presStyleIdx="1" presStyleCnt="3"/>
      <dgm:spPr/>
    </dgm:pt>
    <dgm:pt modelId="{EC211BBA-0922-9F4D-AF22-987B2775F5A7}" type="pres">
      <dgm:prSet presAssocID="{16905885-E9EE-44C0-9FD5-8585B965AAB4}" presName="text2" presStyleLbl="fgAcc2" presStyleIdx="1" presStyleCnt="3">
        <dgm:presLayoutVars>
          <dgm:chPref val="3"/>
        </dgm:presLayoutVars>
      </dgm:prSet>
      <dgm:spPr/>
    </dgm:pt>
    <dgm:pt modelId="{016B2E3F-6600-5548-B10D-3C2B21F5FA46}" type="pres">
      <dgm:prSet presAssocID="{16905885-E9EE-44C0-9FD5-8585B965AAB4}" presName="hierChild3" presStyleCnt="0"/>
      <dgm:spPr/>
    </dgm:pt>
    <dgm:pt modelId="{EE1753E7-C0EB-7149-91F6-64ED623D71FF}" type="pres">
      <dgm:prSet presAssocID="{3AA8965A-CCB1-46E3-9FDB-4E106574FD26}" presName="Name10" presStyleLbl="parChTrans1D2" presStyleIdx="2" presStyleCnt="3"/>
      <dgm:spPr/>
    </dgm:pt>
    <dgm:pt modelId="{055FC31F-AAB5-6749-A5D4-A2CC3B9BCF86}" type="pres">
      <dgm:prSet presAssocID="{65D77C42-98EA-4970-A753-4ECE550A1944}" presName="hierRoot2" presStyleCnt="0"/>
      <dgm:spPr/>
    </dgm:pt>
    <dgm:pt modelId="{5F25D4FF-09BE-D541-BE98-0D014847516C}" type="pres">
      <dgm:prSet presAssocID="{65D77C42-98EA-4970-A753-4ECE550A1944}" presName="composite2" presStyleCnt="0"/>
      <dgm:spPr/>
    </dgm:pt>
    <dgm:pt modelId="{E0D55689-280E-1A42-AB8A-97CE84161425}" type="pres">
      <dgm:prSet presAssocID="{65D77C42-98EA-4970-A753-4ECE550A1944}" presName="background2" presStyleLbl="node2" presStyleIdx="2" presStyleCnt="3"/>
      <dgm:spPr/>
    </dgm:pt>
    <dgm:pt modelId="{71C45DF0-3C92-F049-9A1A-102CEE449522}" type="pres">
      <dgm:prSet presAssocID="{65D77C42-98EA-4970-A753-4ECE550A1944}" presName="text2" presStyleLbl="fgAcc2" presStyleIdx="2" presStyleCnt="3">
        <dgm:presLayoutVars>
          <dgm:chPref val="3"/>
        </dgm:presLayoutVars>
      </dgm:prSet>
      <dgm:spPr/>
    </dgm:pt>
    <dgm:pt modelId="{8BF4491C-F11D-7C42-B934-A85BA864BFDD}" type="pres">
      <dgm:prSet presAssocID="{65D77C42-98EA-4970-A753-4ECE550A1944}" presName="hierChild3" presStyleCnt="0"/>
      <dgm:spPr/>
    </dgm:pt>
  </dgm:ptLst>
  <dgm:cxnLst>
    <dgm:cxn modelId="{5F936505-CE4F-B24A-9EA5-B2B1DC2E7DEC}" type="presOf" srcId="{54BE2EAC-93BC-4FD3-9758-8529716C360A}" destId="{7F23CE73-7D4C-8544-97B0-AF96CD5E7FB8}" srcOrd="0" destOrd="0" presId="urn:microsoft.com/office/officeart/2005/8/layout/hierarchy1"/>
    <dgm:cxn modelId="{3D34332A-5303-4FB1-B0CD-1614A26DAE83}" srcId="{138FDE6F-8387-42FB-9B54-3C7B97AAE02A}" destId="{08FDEF46-6ACB-4AA5-8A51-FCECD2D00278}" srcOrd="0" destOrd="0" parTransId="{1425D61A-25E0-47CB-B399-C8F1D57B5F95}" sibTransId="{30A2EABC-1A14-4307-93F0-9D5765849B17}"/>
    <dgm:cxn modelId="{07102F33-8C44-0847-9E82-CAA6944522D1}" type="presOf" srcId="{16905885-E9EE-44C0-9FD5-8585B965AAB4}" destId="{EC211BBA-0922-9F4D-AF22-987B2775F5A7}" srcOrd="0" destOrd="0" presId="urn:microsoft.com/office/officeart/2005/8/layout/hierarchy1"/>
    <dgm:cxn modelId="{7070BE42-86BE-A443-994D-FEDCE1BA7A30}" type="presOf" srcId="{65D77C42-98EA-4970-A753-4ECE550A1944}" destId="{71C45DF0-3C92-F049-9A1A-102CEE449522}" srcOrd="0" destOrd="0" presId="urn:microsoft.com/office/officeart/2005/8/layout/hierarchy1"/>
    <dgm:cxn modelId="{A34A0653-F7BF-EB4D-8C84-A593BD672B7F}" type="presOf" srcId="{E7DBBC13-F0A8-40A6-B784-A89208735460}" destId="{3192A64A-C95F-BF4E-9EB9-4BC26BFE8773}" srcOrd="0" destOrd="0" presId="urn:microsoft.com/office/officeart/2005/8/layout/hierarchy1"/>
    <dgm:cxn modelId="{4D608D96-5133-E443-9760-1D8922EEDE3A}" type="presOf" srcId="{3AA8965A-CCB1-46E3-9FDB-4E106574FD26}" destId="{EE1753E7-C0EB-7149-91F6-64ED623D71FF}" srcOrd="0" destOrd="0" presId="urn:microsoft.com/office/officeart/2005/8/layout/hierarchy1"/>
    <dgm:cxn modelId="{467706A1-13CA-964A-A70E-CC937C7E8243}" type="presOf" srcId="{1425D61A-25E0-47CB-B399-C8F1D57B5F95}" destId="{5D3CEADD-37CF-7D4B-B11A-5A5142C46602}" srcOrd="0" destOrd="0" presId="urn:microsoft.com/office/officeart/2005/8/layout/hierarchy1"/>
    <dgm:cxn modelId="{46A690A4-284B-437F-A805-CD24904A6FF0}" srcId="{AAF430F9-374E-4DEE-8E9E-EAEE76352486}" destId="{138FDE6F-8387-42FB-9B54-3C7B97AAE02A}" srcOrd="1" destOrd="0" parTransId="{E7773042-A0CB-48F3-85B1-26B7B9F68E4F}" sibTransId="{50AD5211-35E4-4941-9264-AAED141937ED}"/>
    <dgm:cxn modelId="{D4926BA5-4885-6041-ACAA-8FE473A09C05}" type="presOf" srcId="{AAF430F9-374E-4DEE-8E9E-EAEE76352486}" destId="{D7EC9A10-44F0-CF49-B0DF-6368CB159D27}" srcOrd="0" destOrd="0" presId="urn:microsoft.com/office/officeart/2005/8/layout/hierarchy1"/>
    <dgm:cxn modelId="{004C83CB-B303-7949-A552-CA708F8E815D}" type="presOf" srcId="{08FDEF46-6ACB-4AA5-8A51-FCECD2D00278}" destId="{2631FAE0-22B3-D245-B3C4-433B7C406BCA}" srcOrd="0" destOrd="0" presId="urn:microsoft.com/office/officeart/2005/8/layout/hierarchy1"/>
    <dgm:cxn modelId="{95EFB6CC-B7D5-4B7D-A82B-BF19AE6BCB01}" srcId="{138FDE6F-8387-42FB-9B54-3C7B97AAE02A}" destId="{65D77C42-98EA-4970-A753-4ECE550A1944}" srcOrd="2" destOrd="0" parTransId="{3AA8965A-CCB1-46E3-9FDB-4E106574FD26}" sibTransId="{04A91B11-1FC2-4F90-8C26-6BDB90F1DB36}"/>
    <dgm:cxn modelId="{75CC09E2-E6C6-42AC-A030-DE6403587BC8}" srcId="{138FDE6F-8387-42FB-9B54-3C7B97AAE02A}" destId="{16905885-E9EE-44C0-9FD5-8585B965AAB4}" srcOrd="1" destOrd="0" parTransId="{54BE2EAC-93BC-4FD3-9758-8529716C360A}" sibTransId="{8F231098-A802-4036-9E51-DE733B5E5A5B}"/>
    <dgm:cxn modelId="{0F2B5FE8-85C3-4AB1-A7FC-F0D46103D216}" srcId="{AAF430F9-374E-4DEE-8E9E-EAEE76352486}" destId="{E7DBBC13-F0A8-40A6-B784-A89208735460}" srcOrd="0" destOrd="0" parTransId="{A1D4BC70-68C2-45C2-A8CF-224E4C00802E}" sibTransId="{003CD4EE-915C-4298-87AA-1C272E6D9480}"/>
    <dgm:cxn modelId="{D9854CF0-D169-2F45-8841-1F6B54FFD957}" type="presOf" srcId="{138FDE6F-8387-42FB-9B54-3C7B97AAE02A}" destId="{BFE31164-C560-4C41-8460-D2C197E207D8}" srcOrd="0" destOrd="0" presId="urn:microsoft.com/office/officeart/2005/8/layout/hierarchy1"/>
    <dgm:cxn modelId="{EC278AD1-1659-6743-A5D2-3BB3E0E0EF65}" type="presParOf" srcId="{D7EC9A10-44F0-CF49-B0DF-6368CB159D27}" destId="{260B6480-C848-014F-9CC0-6FBBB9EEFAE9}" srcOrd="0" destOrd="0" presId="urn:microsoft.com/office/officeart/2005/8/layout/hierarchy1"/>
    <dgm:cxn modelId="{C46233EE-C0BA-694D-8AA3-494668F36371}" type="presParOf" srcId="{260B6480-C848-014F-9CC0-6FBBB9EEFAE9}" destId="{FFAE94D5-AAA3-824D-A5AA-3728AADD747E}" srcOrd="0" destOrd="0" presId="urn:microsoft.com/office/officeart/2005/8/layout/hierarchy1"/>
    <dgm:cxn modelId="{EC778BB1-31F8-574A-B643-BCDC35EF3E35}" type="presParOf" srcId="{FFAE94D5-AAA3-824D-A5AA-3728AADD747E}" destId="{CE5FEB15-947B-AE4C-8FF6-E211E4A4ED7C}" srcOrd="0" destOrd="0" presId="urn:microsoft.com/office/officeart/2005/8/layout/hierarchy1"/>
    <dgm:cxn modelId="{D9720789-88E9-244B-A86C-6999612E92AD}" type="presParOf" srcId="{FFAE94D5-AAA3-824D-A5AA-3728AADD747E}" destId="{3192A64A-C95F-BF4E-9EB9-4BC26BFE8773}" srcOrd="1" destOrd="0" presId="urn:microsoft.com/office/officeart/2005/8/layout/hierarchy1"/>
    <dgm:cxn modelId="{DB15771D-4776-D742-ACC1-20AF976BB68B}" type="presParOf" srcId="{260B6480-C848-014F-9CC0-6FBBB9EEFAE9}" destId="{DA5DFD1D-E63D-964E-99B7-1C965BFA7CC1}" srcOrd="1" destOrd="0" presId="urn:microsoft.com/office/officeart/2005/8/layout/hierarchy1"/>
    <dgm:cxn modelId="{903A5793-76CB-734B-A62A-D7DE54DE18D4}" type="presParOf" srcId="{D7EC9A10-44F0-CF49-B0DF-6368CB159D27}" destId="{7763BA22-2FDE-C843-A1BF-533AD4D527D6}" srcOrd="1" destOrd="0" presId="urn:microsoft.com/office/officeart/2005/8/layout/hierarchy1"/>
    <dgm:cxn modelId="{4E718815-7658-9D45-9A7B-FFE64CD40388}" type="presParOf" srcId="{7763BA22-2FDE-C843-A1BF-533AD4D527D6}" destId="{F54D4AA5-605E-E643-A933-93C6B6BD1A78}" srcOrd="0" destOrd="0" presId="urn:microsoft.com/office/officeart/2005/8/layout/hierarchy1"/>
    <dgm:cxn modelId="{C87F96C2-D69E-0E4D-B981-C5090B6A59AC}" type="presParOf" srcId="{F54D4AA5-605E-E643-A933-93C6B6BD1A78}" destId="{0CD539A7-F454-4A44-8F8B-6C0825F98372}" srcOrd="0" destOrd="0" presId="urn:microsoft.com/office/officeart/2005/8/layout/hierarchy1"/>
    <dgm:cxn modelId="{3C686E4C-6BC1-1746-8D2C-5B485203A9AC}" type="presParOf" srcId="{F54D4AA5-605E-E643-A933-93C6B6BD1A78}" destId="{BFE31164-C560-4C41-8460-D2C197E207D8}" srcOrd="1" destOrd="0" presId="urn:microsoft.com/office/officeart/2005/8/layout/hierarchy1"/>
    <dgm:cxn modelId="{56506FD6-ADE2-B14A-8A4E-0CFDE6B862C5}" type="presParOf" srcId="{7763BA22-2FDE-C843-A1BF-533AD4D527D6}" destId="{A5C9C357-97B3-404C-B373-9102643F2ADD}" srcOrd="1" destOrd="0" presId="urn:microsoft.com/office/officeart/2005/8/layout/hierarchy1"/>
    <dgm:cxn modelId="{E1B6E3B5-42F2-8D4B-BFD2-F8383A14428D}" type="presParOf" srcId="{A5C9C357-97B3-404C-B373-9102643F2ADD}" destId="{5D3CEADD-37CF-7D4B-B11A-5A5142C46602}" srcOrd="0" destOrd="0" presId="urn:microsoft.com/office/officeart/2005/8/layout/hierarchy1"/>
    <dgm:cxn modelId="{E7993D7C-1998-2640-B022-DCEB0617914D}" type="presParOf" srcId="{A5C9C357-97B3-404C-B373-9102643F2ADD}" destId="{8D0CCAF1-E89A-624A-8578-6E7116E13803}" srcOrd="1" destOrd="0" presId="urn:microsoft.com/office/officeart/2005/8/layout/hierarchy1"/>
    <dgm:cxn modelId="{6708536B-274A-8443-AF6C-D156B0425D7A}" type="presParOf" srcId="{8D0CCAF1-E89A-624A-8578-6E7116E13803}" destId="{78B2A3F4-2C22-CC4D-90DC-67C34BA4EB32}" srcOrd="0" destOrd="0" presId="urn:microsoft.com/office/officeart/2005/8/layout/hierarchy1"/>
    <dgm:cxn modelId="{2965BBC9-1DAA-A44F-8C65-3CB08445D078}" type="presParOf" srcId="{78B2A3F4-2C22-CC4D-90DC-67C34BA4EB32}" destId="{154DA526-3548-0C41-823E-02C6636B5786}" srcOrd="0" destOrd="0" presId="urn:microsoft.com/office/officeart/2005/8/layout/hierarchy1"/>
    <dgm:cxn modelId="{F386B00B-B201-EF4A-9146-7DA021C08CA7}" type="presParOf" srcId="{78B2A3F4-2C22-CC4D-90DC-67C34BA4EB32}" destId="{2631FAE0-22B3-D245-B3C4-433B7C406BCA}" srcOrd="1" destOrd="0" presId="urn:microsoft.com/office/officeart/2005/8/layout/hierarchy1"/>
    <dgm:cxn modelId="{C5DD2510-5786-CD4F-915E-C251B11190A8}" type="presParOf" srcId="{8D0CCAF1-E89A-624A-8578-6E7116E13803}" destId="{384D9DC3-30B0-3F49-898B-2CC240A98155}" srcOrd="1" destOrd="0" presId="urn:microsoft.com/office/officeart/2005/8/layout/hierarchy1"/>
    <dgm:cxn modelId="{78A5BC8E-42E1-9C48-A1DF-57E2D4AA0852}" type="presParOf" srcId="{A5C9C357-97B3-404C-B373-9102643F2ADD}" destId="{7F23CE73-7D4C-8544-97B0-AF96CD5E7FB8}" srcOrd="2" destOrd="0" presId="urn:microsoft.com/office/officeart/2005/8/layout/hierarchy1"/>
    <dgm:cxn modelId="{CFB85EB5-1B51-3941-9BC5-9E0EB3F82CE0}" type="presParOf" srcId="{A5C9C357-97B3-404C-B373-9102643F2ADD}" destId="{25E420B1-C974-404A-A621-5FF588EDEC57}" srcOrd="3" destOrd="0" presId="urn:microsoft.com/office/officeart/2005/8/layout/hierarchy1"/>
    <dgm:cxn modelId="{3A501D49-ACF4-0049-85D2-5B6768A065C2}" type="presParOf" srcId="{25E420B1-C974-404A-A621-5FF588EDEC57}" destId="{6F661D52-9509-F949-B286-11C78D200305}" srcOrd="0" destOrd="0" presId="urn:microsoft.com/office/officeart/2005/8/layout/hierarchy1"/>
    <dgm:cxn modelId="{A28FC06B-1E6B-D040-BA38-6DAB85317746}" type="presParOf" srcId="{6F661D52-9509-F949-B286-11C78D200305}" destId="{02BDF199-4A0D-F244-A13A-47F80CB81C24}" srcOrd="0" destOrd="0" presId="urn:microsoft.com/office/officeart/2005/8/layout/hierarchy1"/>
    <dgm:cxn modelId="{B3168213-F386-7B43-A77F-13100701017B}" type="presParOf" srcId="{6F661D52-9509-F949-B286-11C78D200305}" destId="{EC211BBA-0922-9F4D-AF22-987B2775F5A7}" srcOrd="1" destOrd="0" presId="urn:microsoft.com/office/officeart/2005/8/layout/hierarchy1"/>
    <dgm:cxn modelId="{3AA5451D-83DC-0E46-9BEC-787D3FC0A018}" type="presParOf" srcId="{25E420B1-C974-404A-A621-5FF588EDEC57}" destId="{016B2E3F-6600-5548-B10D-3C2B21F5FA46}" srcOrd="1" destOrd="0" presId="urn:microsoft.com/office/officeart/2005/8/layout/hierarchy1"/>
    <dgm:cxn modelId="{00D00EA2-1EDA-C545-871D-72339A44F73B}" type="presParOf" srcId="{A5C9C357-97B3-404C-B373-9102643F2ADD}" destId="{EE1753E7-C0EB-7149-91F6-64ED623D71FF}" srcOrd="4" destOrd="0" presId="urn:microsoft.com/office/officeart/2005/8/layout/hierarchy1"/>
    <dgm:cxn modelId="{9730DF71-66BB-514F-A921-4B76AD79EED5}" type="presParOf" srcId="{A5C9C357-97B3-404C-B373-9102643F2ADD}" destId="{055FC31F-AAB5-6749-A5D4-A2CC3B9BCF86}" srcOrd="5" destOrd="0" presId="urn:microsoft.com/office/officeart/2005/8/layout/hierarchy1"/>
    <dgm:cxn modelId="{C517198A-A750-7442-A4B7-3CF624F9D628}" type="presParOf" srcId="{055FC31F-AAB5-6749-A5D4-A2CC3B9BCF86}" destId="{5F25D4FF-09BE-D541-BE98-0D014847516C}" srcOrd="0" destOrd="0" presId="urn:microsoft.com/office/officeart/2005/8/layout/hierarchy1"/>
    <dgm:cxn modelId="{15F8236C-2B3E-D845-8480-D404E1C0AFC1}" type="presParOf" srcId="{5F25D4FF-09BE-D541-BE98-0D014847516C}" destId="{E0D55689-280E-1A42-AB8A-97CE84161425}" srcOrd="0" destOrd="0" presId="urn:microsoft.com/office/officeart/2005/8/layout/hierarchy1"/>
    <dgm:cxn modelId="{361140B4-6E41-F940-8701-40FF4E5152D1}" type="presParOf" srcId="{5F25D4FF-09BE-D541-BE98-0D014847516C}" destId="{71C45DF0-3C92-F049-9A1A-102CEE449522}" srcOrd="1" destOrd="0" presId="urn:microsoft.com/office/officeart/2005/8/layout/hierarchy1"/>
    <dgm:cxn modelId="{C36D7711-A9C8-BD42-B195-4FB42D33D0D9}" type="presParOf" srcId="{055FC31F-AAB5-6749-A5D4-A2CC3B9BCF86}" destId="{8BF4491C-F11D-7C42-B934-A85BA864BFDD}"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A98142-0253-4941-A139-CF416748F3E8}"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03871119-1829-480B-9FFA-8948A2C763E9}">
      <dgm:prSet/>
      <dgm:spPr/>
      <dgm:t>
        <a:bodyPr/>
        <a:lstStyle/>
        <a:p>
          <a:r>
            <a:rPr lang="en-US" dirty="0"/>
            <a:t>Invasions and conquests usually lead to many short-term hardships for people living in the area. </a:t>
          </a:r>
        </a:p>
      </dgm:t>
    </dgm:pt>
    <dgm:pt modelId="{76431CAA-EDD5-46E9-90DA-88B5BEDAC514}" type="parTrans" cxnId="{73DF6FF4-AAF6-4FE3-B041-BCBCD295B1D7}">
      <dgm:prSet/>
      <dgm:spPr/>
      <dgm:t>
        <a:bodyPr/>
        <a:lstStyle/>
        <a:p>
          <a:endParaRPr lang="en-US"/>
        </a:p>
      </dgm:t>
    </dgm:pt>
    <dgm:pt modelId="{BCCE5D7C-0028-4093-A141-291BC71758C9}" type="sibTrans" cxnId="{73DF6FF4-AAF6-4FE3-B041-BCBCD295B1D7}">
      <dgm:prSet/>
      <dgm:spPr/>
      <dgm:t>
        <a:bodyPr/>
        <a:lstStyle/>
        <a:p>
          <a:endParaRPr lang="en-US"/>
        </a:p>
      </dgm:t>
    </dgm:pt>
    <dgm:pt modelId="{6B7E05C7-6BC4-41EC-A205-2C7B45A9E61D}">
      <dgm:prSet/>
      <dgm:spPr/>
      <dgm:t>
        <a:bodyPr/>
        <a:lstStyle/>
        <a:p>
          <a:r>
            <a:rPr lang="en-US"/>
            <a:t>Wars often lead to civilian deaths, plundering, and the disruption of agriculture and other parts of the economy. </a:t>
          </a:r>
        </a:p>
      </dgm:t>
    </dgm:pt>
    <dgm:pt modelId="{1E8E2C6C-D438-4A24-B998-5E4DD5BF8A8A}" type="parTrans" cxnId="{42A461FE-B987-4F18-B665-CB92A3600682}">
      <dgm:prSet/>
      <dgm:spPr/>
      <dgm:t>
        <a:bodyPr/>
        <a:lstStyle/>
        <a:p>
          <a:endParaRPr lang="en-US"/>
        </a:p>
      </dgm:t>
    </dgm:pt>
    <dgm:pt modelId="{EF42E595-5FD9-47B1-8289-44B951034C60}" type="sibTrans" cxnId="{42A461FE-B987-4F18-B665-CB92A3600682}">
      <dgm:prSet/>
      <dgm:spPr/>
      <dgm:t>
        <a:bodyPr/>
        <a:lstStyle/>
        <a:p>
          <a:endParaRPr lang="en-US"/>
        </a:p>
      </dgm:t>
    </dgm:pt>
    <dgm:pt modelId="{011BE2AB-961B-4C26-B005-69685FF3D883}">
      <dgm:prSet/>
      <dgm:spPr/>
      <dgm:t>
        <a:bodyPr/>
        <a:lstStyle/>
        <a:p>
          <a:r>
            <a:rPr lang="en-US"/>
            <a:t>Plundering and disruption of economic activity can lead to a long-term shortage of food and supplies.</a:t>
          </a:r>
        </a:p>
      </dgm:t>
    </dgm:pt>
    <dgm:pt modelId="{7B8BB745-810E-4CCC-926F-C9ABDC406A0E}" type="parTrans" cxnId="{0487F263-17FA-4352-A81C-A24E9ABA4B74}">
      <dgm:prSet/>
      <dgm:spPr/>
      <dgm:t>
        <a:bodyPr/>
        <a:lstStyle/>
        <a:p>
          <a:endParaRPr lang="en-US"/>
        </a:p>
      </dgm:t>
    </dgm:pt>
    <dgm:pt modelId="{AA9FBB35-7D68-448F-B277-73C28C1816C7}" type="sibTrans" cxnId="{0487F263-17FA-4352-A81C-A24E9ABA4B74}">
      <dgm:prSet/>
      <dgm:spPr/>
      <dgm:t>
        <a:bodyPr/>
        <a:lstStyle/>
        <a:p>
          <a:endParaRPr lang="en-US"/>
        </a:p>
      </dgm:t>
    </dgm:pt>
    <dgm:pt modelId="{6663BF82-108D-EB43-9E5F-2A4647E4A04B}" type="pres">
      <dgm:prSet presAssocID="{86A98142-0253-4941-A139-CF416748F3E8}" presName="outerComposite" presStyleCnt="0">
        <dgm:presLayoutVars>
          <dgm:chMax val="5"/>
          <dgm:dir/>
          <dgm:resizeHandles val="exact"/>
        </dgm:presLayoutVars>
      </dgm:prSet>
      <dgm:spPr/>
    </dgm:pt>
    <dgm:pt modelId="{332935AA-7CC9-6042-B132-570981B84D9C}" type="pres">
      <dgm:prSet presAssocID="{86A98142-0253-4941-A139-CF416748F3E8}" presName="dummyMaxCanvas" presStyleCnt="0">
        <dgm:presLayoutVars/>
      </dgm:prSet>
      <dgm:spPr/>
    </dgm:pt>
    <dgm:pt modelId="{C173DAC2-EEB6-194B-A7C6-45C95FDECA2C}" type="pres">
      <dgm:prSet presAssocID="{86A98142-0253-4941-A139-CF416748F3E8}" presName="ThreeNodes_1" presStyleLbl="node1" presStyleIdx="0" presStyleCnt="3">
        <dgm:presLayoutVars>
          <dgm:bulletEnabled val="1"/>
        </dgm:presLayoutVars>
      </dgm:prSet>
      <dgm:spPr/>
    </dgm:pt>
    <dgm:pt modelId="{30F05331-B4E7-3D4A-BB8B-8B5CB77C7946}" type="pres">
      <dgm:prSet presAssocID="{86A98142-0253-4941-A139-CF416748F3E8}" presName="ThreeNodes_2" presStyleLbl="node1" presStyleIdx="1" presStyleCnt="3">
        <dgm:presLayoutVars>
          <dgm:bulletEnabled val="1"/>
        </dgm:presLayoutVars>
      </dgm:prSet>
      <dgm:spPr/>
    </dgm:pt>
    <dgm:pt modelId="{99D1FDD0-0CD9-7F44-9ABA-0E08E8E74AE5}" type="pres">
      <dgm:prSet presAssocID="{86A98142-0253-4941-A139-CF416748F3E8}" presName="ThreeNodes_3" presStyleLbl="node1" presStyleIdx="2" presStyleCnt="3">
        <dgm:presLayoutVars>
          <dgm:bulletEnabled val="1"/>
        </dgm:presLayoutVars>
      </dgm:prSet>
      <dgm:spPr/>
    </dgm:pt>
    <dgm:pt modelId="{DFFCAC53-D59C-6B4D-84D7-E2FEE3EC7EAD}" type="pres">
      <dgm:prSet presAssocID="{86A98142-0253-4941-A139-CF416748F3E8}" presName="ThreeConn_1-2" presStyleLbl="fgAccFollowNode1" presStyleIdx="0" presStyleCnt="2">
        <dgm:presLayoutVars>
          <dgm:bulletEnabled val="1"/>
        </dgm:presLayoutVars>
      </dgm:prSet>
      <dgm:spPr/>
    </dgm:pt>
    <dgm:pt modelId="{E4FC2603-9780-4A4B-B408-D873E1FE0B6C}" type="pres">
      <dgm:prSet presAssocID="{86A98142-0253-4941-A139-CF416748F3E8}" presName="ThreeConn_2-3" presStyleLbl="fgAccFollowNode1" presStyleIdx="1" presStyleCnt="2">
        <dgm:presLayoutVars>
          <dgm:bulletEnabled val="1"/>
        </dgm:presLayoutVars>
      </dgm:prSet>
      <dgm:spPr/>
    </dgm:pt>
    <dgm:pt modelId="{61849F91-E064-4945-A7F1-96AE8D498C04}" type="pres">
      <dgm:prSet presAssocID="{86A98142-0253-4941-A139-CF416748F3E8}" presName="ThreeNodes_1_text" presStyleLbl="node1" presStyleIdx="2" presStyleCnt="3">
        <dgm:presLayoutVars>
          <dgm:bulletEnabled val="1"/>
        </dgm:presLayoutVars>
      </dgm:prSet>
      <dgm:spPr/>
    </dgm:pt>
    <dgm:pt modelId="{4B843A81-276F-A04F-B7A8-C8C9DB80DE4E}" type="pres">
      <dgm:prSet presAssocID="{86A98142-0253-4941-A139-CF416748F3E8}" presName="ThreeNodes_2_text" presStyleLbl="node1" presStyleIdx="2" presStyleCnt="3">
        <dgm:presLayoutVars>
          <dgm:bulletEnabled val="1"/>
        </dgm:presLayoutVars>
      </dgm:prSet>
      <dgm:spPr/>
    </dgm:pt>
    <dgm:pt modelId="{BB0B5BB6-CFFE-B142-B97E-9160FAFFA102}" type="pres">
      <dgm:prSet presAssocID="{86A98142-0253-4941-A139-CF416748F3E8}" presName="ThreeNodes_3_text" presStyleLbl="node1" presStyleIdx="2" presStyleCnt="3">
        <dgm:presLayoutVars>
          <dgm:bulletEnabled val="1"/>
        </dgm:presLayoutVars>
      </dgm:prSet>
      <dgm:spPr/>
    </dgm:pt>
  </dgm:ptLst>
  <dgm:cxnLst>
    <dgm:cxn modelId="{68ABE82A-9718-B54E-B608-E75254446A5E}" type="presOf" srcId="{011BE2AB-961B-4C26-B005-69685FF3D883}" destId="{BB0B5BB6-CFFE-B142-B97E-9160FAFFA102}" srcOrd="1" destOrd="0" presId="urn:microsoft.com/office/officeart/2005/8/layout/vProcess5"/>
    <dgm:cxn modelId="{5CC04746-4992-1541-9F16-FB65ABF06347}" type="presOf" srcId="{6B7E05C7-6BC4-41EC-A205-2C7B45A9E61D}" destId="{4B843A81-276F-A04F-B7A8-C8C9DB80DE4E}" srcOrd="1" destOrd="0" presId="urn:microsoft.com/office/officeart/2005/8/layout/vProcess5"/>
    <dgm:cxn modelId="{737EA146-9A35-584A-AFD1-011BA831AD41}" type="presOf" srcId="{03871119-1829-480B-9FFA-8948A2C763E9}" destId="{C173DAC2-EEB6-194B-A7C6-45C95FDECA2C}" srcOrd="0" destOrd="0" presId="urn:microsoft.com/office/officeart/2005/8/layout/vProcess5"/>
    <dgm:cxn modelId="{0487F263-17FA-4352-A81C-A24E9ABA4B74}" srcId="{86A98142-0253-4941-A139-CF416748F3E8}" destId="{011BE2AB-961B-4C26-B005-69685FF3D883}" srcOrd="2" destOrd="0" parTransId="{7B8BB745-810E-4CCC-926F-C9ABDC406A0E}" sibTransId="{AA9FBB35-7D68-448F-B277-73C28C1816C7}"/>
    <dgm:cxn modelId="{3E733C69-931D-404E-BB33-2FF77D7B2F20}" type="presOf" srcId="{EF42E595-5FD9-47B1-8289-44B951034C60}" destId="{E4FC2603-9780-4A4B-B408-D873E1FE0B6C}" srcOrd="0" destOrd="0" presId="urn:microsoft.com/office/officeart/2005/8/layout/vProcess5"/>
    <dgm:cxn modelId="{56DE0B9C-717D-8844-A056-5344EA50CDF2}" type="presOf" srcId="{03871119-1829-480B-9FFA-8948A2C763E9}" destId="{61849F91-E064-4945-A7F1-96AE8D498C04}" srcOrd="1" destOrd="0" presId="urn:microsoft.com/office/officeart/2005/8/layout/vProcess5"/>
    <dgm:cxn modelId="{EB3ACE9E-4E53-724E-ABAC-0E9AC2D86525}" type="presOf" srcId="{011BE2AB-961B-4C26-B005-69685FF3D883}" destId="{99D1FDD0-0CD9-7F44-9ABA-0E08E8E74AE5}" srcOrd="0" destOrd="0" presId="urn:microsoft.com/office/officeart/2005/8/layout/vProcess5"/>
    <dgm:cxn modelId="{076489AC-B2F3-8E4E-8BF3-3B28A085B4EA}" type="presOf" srcId="{BCCE5D7C-0028-4093-A141-291BC71758C9}" destId="{DFFCAC53-D59C-6B4D-84D7-E2FEE3EC7EAD}" srcOrd="0" destOrd="0" presId="urn:microsoft.com/office/officeart/2005/8/layout/vProcess5"/>
    <dgm:cxn modelId="{8642A4EF-5C4E-2249-B9F0-C655FD70B945}" type="presOf" srcId="{6B7E05C7-6BC4-41EC-A205-2C7B45A9E61D}" destId="{30F05331-B4E7-3D4A-BB8B-8B5CB77C7946}" srcOrd="0" destOrd="0" presId="urn:microsoft.com/office/officeart/2005/8/layout/vProcess5"/>
    <dgm:cxn modelId="{73DF6FF4-AAF6-4FE3-B041-BCBCD295B1D7}" srcId="{86A98142-0253-4941-A139-CF416748F3E8}" destId="{03871119-1829-480B-9FFA-8948A2C763E9}" srcOrd="0" destOrd="0" parTransId="{76431CAA-EDD5-46E9-90DA-88B5BEDAC514}" sibTransId="{BCCE5D7C-0028-4093-A141-291BC71758C9}"/>
    <dgm:cxn modelId="{42A461FE-B987-4F18-B665-CB92A3600682}" srcId="{86A98142-0253-4941-A139-CF416748F3E8}" destId="{6B7E05C7-6BC4-41EC-A205-2C7B45A9E61D}" srcOrd="1" destOrd="0" parTransId="{1E8E2C6C-D438-4A24-B998-5E4DD5BF8A8A}" sibTransId="{EF42E595-5FD9-47B1-8289-44B951034C60}"/>
    <dgm:cxn modelId="{B9A6D3FF-650B-694B-A604-56BDFC0FC8FC}" type="presOf" srcId="{86A98142-0253-4941-A139-CF416748F3E8}" destId="{6663BF82-108D-EB43-9E5F-2A4647E4A04B}" srcOrd="0" destOrd="0" presId="urn:microsoft.com/office/officeart/2005/8/layout/vProcess5"/>
    <dgm:cxn modelId="{F60F9627-D4D9-C44F-929F-8DFBA3651CE3}" type="presParOf" srcId="{6663BF82-108D-EB43-9E5F-2A4647E4A04B}" destId="{332935AA-7CC9-6042-B132-570981B84D9C}" srcOrd="0" destOrd="0" presId="urn:microsoft.com/office/officeart/2005/8/layout/vProcess5"/>
    <dgm:cxn modelId="{AA501F99-D089-A94E-A4F4-507D4BC87E5D}" type="presParOf" srcId="{6663BF82-108D-EB43-9E5F-2A4647E4A04B}" destId="{C173DAC2-EEB6-194B-A7C6-45C95FDECA2C}" srcOrd="1" destOrd="0" presId="urn:microsoft.com/office/officeart/2005/8/layout/vProcess5"/>
    <dgm:cxn modelId="{D91843A0-C8F1-4441-9649-52BCCFFF1F71}" type="presParOf" srcId="{6663BF82-108D-EB43-9E5F-2A4647E4A04B}" destId="{30F05331-B4E7-3D4A-BB8B-8B5CB77C7946}" srcOrd="2" destOrd="0" presId="urn:microsoft.com/office/officeart/2005/8/layout/vProcess5"/>
    <dgm:cxn modelId="{1164BEFF-40A6-F242-9050-FCBF049DDB89}" type="presParOf" srcId="{6663BF82-108D-EB43-9E5F-2A4647E4A04B}" destId="{99D1FDD0-0CD9-7F44-9ABA-0E08E8E74AE5}" srcOrd="3" destOrd="0" presId="urn:microsoft.com/office/officeart/2005/8/layout/vProcess5"/>
    <dgm:cxn modelId="{A4F29D3D-FBB7-7441-AF71-9EFAD4A974BD}" type="presParOf" srcId="{6663BF82-108D-EB43-9E5F-2A4647E4A04B}" destId="{DFFCAC53-D59C-6B4D-84D7-E2FEE3EC7EAD}" srcOrd="4" destOrd="0" presId="urn:microsoft.com/office/officeart/2005/8/layout/vProcess5"/>
    <dgm:cxn modelId="{4B156981-CA88-2C41-AE79-D04B5B7F73B0}" type="presParOf" srcId="{6663BF82-108D-EB43-9E5F-2A4647E4A04B}" destId="{E4FC2603-9780-4A4B-B408-D873E1FE0B6C}" srcOrd="5" destOrd="0" presId="urn:microsoft.com/office/officeart/2005/8/layout/vProcess5"/>
    <dgm:cxn modelId="{F1F2ACB4-3D33-EA46-9AFD-3B6AF0B0A065}" type="presParOf" srcId="{6663BF82-108D-EB43-9E5F-2A4647E4A04B}" destId="{61849F91-E064-4945-A7F1-96AE8D498C04}" srcOrd="6" destOrd="0" presId="urn:microsoft.com/office/officeart/2005/8/layout/vProcess5"/>
    <dgm:cxn modelId="{A7649F6B-CEAF-F546-89C3-95F82A6D080B}" type="presParOf" srcId="{6663BF82-108D-EB43-9E5F-2A4647E4A04B}" destId="{4B843A81-276F-A04F-B7A8-C8C9DB80DE4E}" srcOrd="7" destOrd="0" presId="urn:microsoft.com/office/officeart/2005/8/layout/vProcess5"/>
    <dgm:cxn modelId="{4A0FDEEE-7AEF-E04E-A1F0-07D1C947A826}" type="presParOf" srcId="{6663BF82-108D-EB43-9E5F-2A4647E4A04B}" destId="{BB0B5BB6-CFFE-B142-B97E-9160FAFFA10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31E116-8204-415F-A224-968A91BEA8A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678343F-2725-40A4-BCDA-91E1D0BCE2AB}">
      <dgm:prSet/>
      <dgm:spPr/>
      <dgm:t>
        <a:bodyPr/>
        <a:lstStyle/>
        <a:p>
          <a:r>
            <a:rPr lang="en-US"/>
            <a:t>Increased number of people under Mongol control</a:t>
          </a:r>
        </a:p>
      </dgm:t>
    </dgm:pt>
    <dgm:pt modelId="{45AC6945-53D8-4406-B805-0A0A0A5843F7}" type="parTrans" cxnId="{59178613-DBCF-4017-A54D-ACEE5C758FD1}">
      <dgm:prSet/>
      <dgm:spPr/>
      <dgm:t>
        <a:bodyPr/>
        <a:lstStyle/>
        <a:p>
          <a:endParaRPr lang="en-US"/>
        </a:p>
      </dgm:t>
    </dgm:pt>
    <dgm:pt modelId="{D23E69B6-04EC-44C7-B2AF-0191B0BAAE70}" type="sibTrans" cxnId="{59178613-DBCF-4017-A54D-ACEE5C758FD1}">
      <dgm:prSet/>
      <dgm:spPr/>
      <dgm:t>
        <a:bodyPr/>
        <a:lstStyle/>
        <a:p>
          <a:endParaRPr lang="en-US"/>
        </a:p>
      </dgm:t>
    </dgm:pt>
    <dgm:pt modelId="{DBD76192-9399-4875-B8B5-DBAEAA9263C4}">
      <dgm:prSet/>
      <dgm:spPr/>
      <dgm:t>
        <a:bodyPr/>
        <a:lstStyle/>
        <a:p>
          <a:r>
            <a:rPr lang="en-US"/>
            <a:t>Larger territory for the Mongols to govern</a:t>
          </a:r>
        </a:p>
      </dgm:t>
    </dgm:pt>
    <dgm:pt modelId="{806CE478-4EE9-47B2-A0A0-4E1528836459}" type="parTrans" cxnId="{AFF24555-D890-4343-8030-38F204D1E19E}">
      <dgm:prSet/>
      <dgm:spPr/>
      <dgm:t>
        <a:bodyPr/>
        <a:lstStyle/>
        <a:p>
          <a:endParaRPr lang="en-US"/>
        </a:p>
      </dgm:t>
    </dgm:pt>
    <dgm:pt modelId="{55401016-BBF3-4E9F-8D7E-F33D6FB0D353}" type="sibTrans" cxnId="{AFF24555-D890-4343-8030-38F204D1E19E}">
      <dgm:prSet/>
      <dgm:spPr/>
      <dgm:t>
        <a:bodyPr/>
        <a:lstStyle/>
        <a:p>
          <a:endParaRPr lang="en-US"/>
        </a:p>
      </dgm:t>
    </dgm:pt>
    <dgm:pt modelId="{4ED4A837-7543-4699-942E-E17F1A016055}">
      <dgm:prSet/>
      <dgm:spPr/>
      <dgm:t>
        <a:bodyPr/>
        <a:lstStyle/>
        <a:p>
          <a:r>
            <a:rPr lang="en-US"/>
            <a:t>Could lead to economic success</a:t>
          </a:r>
        </a:p>
      </dgm:t>
    </dgm:pt>
    <dgm:pt modelId="{F0BAA845-712D-4060-BE8A-17B4D2473726}" type="parTrans" cxnId="{E15A5C4C-9178-4DE3-B658-9D68C02A8D9C}">
      <dgm:prSet/>
      <dgm:spPr/>
      <dgm:t>
        <a:bodyPr/>
        <a:lstStyle/>
        <a:p>
          <a:endParaRPr lang="en-US"/>
        </a:p>
      </dgm:t>
    </dgm:pt>
    <dgm:pt modelId="{2D4E980F-FFC5-413F-9C4A-02C61ABEC486}" type="sibTrans" cxnId="{E15A5C4C-9178-4DE3-B658-9D68C02A8D9C}">
      <dgm:prSet/>
      <dgm:spPr/>
      <dgm:t>
        <a:bodyPr/>
        <a:lstStyle/>
        <a:p>
          <a:endParaRPr lang="en-US"/>
        </a:p>
      </dgm:t>
    </dgm:pt>
    <dgm:pt modelId="{9C715D95-5D81-47F9-9B77-ECA10FE7FFAC}">
      <dgm:prSet/>
      <dgm:spPr/>
      <dgm:t>
        <a:bodyPr/>
        <a:lstStyle/>
        <a:p>
          <a:r>
            <a:rPr lang="en-US"/>
            <a:t>Could also lead to political, social, and religious challenges as a result of having so many people who may be reluctant to give up their customs and cultures in one empire</a:t>
          </a:r>
        </a:p>
      </dgm:t>
    </dgm:pt>
    <dgm:pt modelId="{7FB8F935-CB0C-4174-90A4-2D522EB768CA}" type="parTrans" cxnId="{A751D90C-817A-4328-9371-D7B04C45F0E2}">
      <dgm:prSet/>
      <dgm:spPr/>
      <dgm:t>
        <a:bodyPr/>
        <a:lstStyle/>
        <a:p>
          <a:endParaRPr lang="en-US"/>
        </a:p>
      </dgm:t>
    </dgm:pt>
    <dgm:pt modelId="{1326DE2C-30FF-4D30-98FC-DADF49CF39EA}" type="sibTrans" cxnId="{A751D90C-817A-4328-9371-D7B04C45F0E2}">
      <dgm:prSet/>
      <dgm:spPr/>
      <dgm:t>
        <a:bodyPr/>
        <a:lstStyle/>
        <a:p>
          <a:endParaRPr lang="en-US"/>
        </a:p>
      </dgm:t>
    </dgm:pt>
    <dgm:pt modelId="{9B03C699-CE9E-4CCF-97E3-025F79AA2F14}" type="pres">
      <dgm:prSet presAssocID="{4C31E116-8204-415F-A224-968A91BEA8AD}" presName="root" presStyleCnt="0">
        <dgm:presLayoutVars>
          <dgm:dir/>
          <dgm:resizeHandles val="exact"/>
        </dgm:presLayoutVars>
      </dgm:prSet>
      <dgm:spPr/>
    </dgm:pt>
    <dgm:pt modelId="{B1DE0384-1B87-4C64-813D-639A70ED37EE}" type="pres">
      <dgm:prSet presAssocID="{E678343F-2725-40A4-BCDA-91E1D0BCE2AB}" presName="compNode" presStyleCnt="0"/>
      <dgm:spPr/>
    </dgm:pt>
    <dgm:pt modelId="{7B281167-5E87-4189-9063-709C6058155E}" type="pres">
      <dgm:prSet presAssocID="{E678343F-2725-40A4-BCDA-91E1D0BCE2AB}" presName="bgRect" presStyleLbl="bgShp" presStyleIdx="0" presStyleCnt="4"/>
      <dgm:spPr/>
    </dgm:pt>
    <dgm:pt modelId="{C7DCA928-CA86-4FFF-AF66-0CBE385EE1CD}" type="pres">
      <dgm:prSet presAssocID="{E678343F-2725-40A4-BCDA-91E1D0BCE2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277EF3EE-B949-4B0D-AA0E-671194083E6A}" type="pres">
      <dgm:prSet presAssocID="{E678343F-2725-40A4-BCDA-91E1D0BCE2AB}" presName="spaceRect" presStyleCnt="0"/>
      <dgm:spPr/>
    </dgm:pt>
    <dgm:pt modelId="{12A415D7-0003-4EA1-880A-9E6B3B02E622}" type="pres">
      <dgm:prSet presAssocID="{E678343F-2725-40A4-BCDA-91E1D0BCE2AB}" presName="parTx" presStyleLbl="revTx" presStyleIdx="0" presStyleCnt="4">
        <dgm:presLayoutVars>
          <dgm:chMax val="0"/>
          <dgm:chPref val="0"/>
        </dgm:presLayoutVars>
      </dgm:prSet>
      <dgm:spPr/>
    </dgm:pt>
    <dgm:pt modelId="{B532A115-CA68-48AD-9392-7D5D54AEAE67}" type="pres">
      <dgm:prSet presAssocID="{D23E69B6-04EC-44C7-B2AF-0191B0BAAE70}" presName="sibTrans" presStyleCnt="0"/>
      <dgm:spPr/>
    </dgm:pt>
    <dgm:pt modelId="{42C98F62-E009-429A-B199-710741355692}" type="pres">
      <dgm:prSet presAssocID="{DBD76192-9399-4875-B8B5-DBAEAA9263C4}" presName="compNode" presStyleCnt="0"/>
      <dgm:spPr/>
    </dgm:pt>
    <dgm:pt modelId="{2A3B053D-F4D2-4B9E-8E3A-24B127CEF764}" type="pres">
      <dgm:prSet presAssocID="{DBD76192-9399-4875-B8B5-DBAEAA9263C4}" presName="bgRect" presStyleLbl="bgShp" presStyleIdx="1" presStyleCnt="4"/>
      <dgm:spPr/>
    </dgm:pt>
    <dgm:pt modelId="{5E01F28C-99DA-4694-991F-693A182FD32E}" type="pres">
      <dgm:prSet presAssocID="{DBD76192-9399-4875-B8B5-DBAEAA9263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nsfer"/>
        </a:ext>
      </dgm:extLst>
    </dgm:pt>
    <dgm:pt modelId="{8E180743-C539-49BB-9B79-05B75483BA22}" type="pres">
      <dgm:prSet presAssocID="{DBD76192-9399-4875-B8B5-DBAEAA9263C4}" presName="spaceRect" presStyleCnt="0"/>
      <dgm:spPr/>
    </dgm:pt>
    <dgm:pt modelId="{3B0853AC-4E7B-4C79-8E55-A0E05322BCE8}" type="pres">
      <dgm:prSet presAssocID="{DBD76192-9399-4875-B8B5-DBAEAA9263C4}" presName="parTx" presStyleLbl="revTx" presStyleIdx="1" presStyleCnt="4">
        <dgm:presLayoutVars>
          <dgm:chMax val="0"/>
          <dgm:chPref val="0"/>
        </dgm:presLayoutVars>
      </dgm:prSet>
      <dgm:spPr/>
    </dgm:pt>
    <dgm:pt modelId="{C0D1C534-D958-411E-AA3B-D0FCA8BB1818}" type="pres">
      <dgm:prSet presAssocID="{55401016-BBF3-4E9F-8D7E-F33D6FB0D353}" presName="sibTrans" presStyleCnt="0"/>
      <dgm:spPr/>
    </dgm:pt>
    <dgm:pt modelId="{76D37201-1DC7-4EC7-9635-8AC6CE8154FF}" type="pres">
      <dgm:prSet presAssocID="{4ED4A837-7543-4699-942E-E17F1A016055}" presName="compNode" presStyleCnt="0"/>
      <dgm:spPr/>
    </dgm:pt>
    <dgm:pt modelId="{35BD87D3-1531-4C79-9709-34D43B0E4705}" type="pres">
      <dgm:prSet presAssocID="{4ED4A837-7543-4699-942E-E17F1A016055}" presName="bgRect" presStyleLbl="bgShp" presStyleIdx="2" presStyleCnt="4"/>
      <dgm:spPr/>
    </dgm:pt>
    <dgm:pt modelId="{60AD8F1F-2FAF-42AA-830A-82408726E515}" type="pres">
      <dgm:prSet presAssocID="{4ED4A837-7543-4699-942E-E17F1A0160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AEF9D943-432B-4230-A796-7D98E5D2F7F0}" type="pres">
      <dgm:prSet presAssocID="{4ED4A837-7543-4699-942E-E17F1A016055}" presName="spaceRect" presStyleCnt="0"/>
      <dgm:spPr/>
    </dgm:pt>
    <dgm:pt modelId="{C846A686-942D-4BEC-AB50-88CFABF6C59F}" type="pres">
      <dgm:prSet presAssocID="{4ED4A837-7543-4699-942E-E17F1A016055}" presName="parTx" presStyleLbl="revTx" presStyleIdx="2" presStyleCnt="4">
        <dgm:presLayoutVars>
          <dgm:chMax val="0"/>
          <dgm:chPref val="0"/>
        </dgm:presLayoutVars>
      </dgm:prSet>
      <dgm:spPr/>
    </dgm:pt>
    <dgm:pt modelId="{F1424002-B56D-433F-9479-0392A5852B23}" type="pres">
      <dgm:prSet presAssocID="{2D4E980F-FFC5-413F-9C4A-02C61ABEC486}" presName="sibTrans" presStyleCnt="0"/>
      <dgm:spPr/>
    </dgm:pt>
    <dgm:pt modelId="{513234EC-DDDA-4609-B67E-EE8838BA6825}" type="pres">
      <dgm:prSet presAssocID="{9C715D95-5D81-47F9-9B77-ECA10FE7FFAC}" presName="compNode" presStyleCnt="0"/>
      <dgm:spPr/>
    </dgm:pt>
    <dgm:pt modelId="{1FDF0256-2D65-44B0-9062-2E74AB9A42DA}" type="pres">
      <dgm:prSet presAssocID="{9C715D95-5D81-47F9-9B77-ECA10FE7FFAC}" presName="bgRect" presStyleLbl="bgShp" presStyleIdx="3" presStyleCnt="4"/>
      <dgm:spPr/>
    </dgm:pt>
    <dgm:pt modelId="{6893293B-2F94-4B31-9283-CAD9D63DD8F2}" type="pres">
      <dgm:prSet presAssocID="{9C715D95-5D81-47F9-9B77-ECA10FE7FFA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5975718E-8E60-4975-8B61-88BF8BDE9DC4}" type="pres">
      <dgm:prSet presAssocID="{9C715D95-5D81-47F9-9B77-ECA10FE7FFAC}" presName="spaceRect" presStyleCnt="0"/>
      <dgm:spPr/>
    </dgm:pt>
    <dgm:pt modelId="{4F2DB6DB-822B-4BF4-9222-D0D9AEFEB72A}" type="pres">
      <dgm:prSet presAssocID="{9C715D95-5D81-47F9-9B77-ECA10FE7FFAC}" presName="parTx" presStyleLbl="revTx" presStyleIdx="3" presStyleCnt="4">
        <dgm:presLayoutVars>
          <dgm:chMax val="0"/>
          <dgm:chPref val="0"/>
        </dgm:presLayoutVars>
      </dgm:prSet>
      <dgm:spPr/>
    </dgm:pt>
  </dgm:ptLst>
  <dgm:cxnLst>
    <dgm:cxn modelId="{A751D90C-817A-4328-9371-D7B04C45F0E2}" srcId="{4C31E116-8204-415F-A224-968A91BEA8AD}" destId="{9C715D95-5D81-47F9-9B77-ECA10FE7FFAC}" srcOrd="3" destOrd="0" parTransId="{7FB8F935-CB0C-4174-90A4-2D522EB768CA}" sibTransId="{1326DE2C-30FF-4D30-98FC-DADF49CF39EA}"/>
    <dgm:cxn modelId="{59178613-DBCF-4017-A54D-ACEE5C758FD1}" srcId="{4C31E116-8204-415F-A224-968A91BEA8AD}" destId="{E678343F-2725-40A4-BCDA-91E1D0BCE2AB}" srcOrd="0" destOrd="0" parTransId="{45AC6945-53D8-4406-B805-0A0A0A5843F7}" sibTransId="{D23E69B6-04EC-44C7-B2AF-0191B0BAAE70}"/>
    <dgm:cxn modelId="{3FCDFC44-3778-4A5E-920D-53FDD66E1437}" type="presOf" srcId="{DBD76192-9399-4875-B8B5-DBAEAA9263C4}" destId="{3B0853AC-4E7B-4C79-8E55-A0E05322BCE8}" srcOrd="0" destOrd="0" presId="urn:microsoft.com/office/officeart/2018/2/layout/IconVerticalSolidList"/>
    <dgm:cxn modelId="{B0AA4049-6281-4621-A10A-8585D3A59DC4}" type="presOf" srcId="{9C715D95-5D81-47F9-9B77-ECA10FE7FFAC}" destId="{4F2DB6DB-822B-4BF4-9222-D0D9AEFEB72A}" srcOrd="0" destOrd="0" presId="urn:microsoft.com/office/officeart/2018/2/layout/IconVerticalSolidList"/>
    <dgm:cxn modelId="{E15A5C4C-9178-4DE3-B658-9D68C02A8D9C}" srcId="{4C31E116-8204-415F-A224-968A91BEA8AD}" destId="{4ED4A837-7543-4699-942E-E17F1A016055}" srcOrd="2" destOrd="0" parTransId="{F0BAA845-712D-4060-BE8A-17B4D2473726}" sibTransId="{2D4E980F-FFC5-413F-9C4A-02C61ABEC486}"/>
    <dgm:cxn modelId="{FFB7CC54-193E-44C5-829E-AA0291493BD4}" type="presOf" srcId="{4C31E116-8204-415F-A224-968A91BEA8AD}" destId="{9B03C699-CE9E-4CCF-97E3-025F79AA2F14}" srcOrd="0" destOrd="0" presId="urn:microsoft.com/office/officeart/2018/2/layout/IconVerticalSolidList"/>
    <dgm:cxn modelId="{AFF24555-D890-4343-8030-38F204D1E19E}" srcId="{4C31E116-8204-415F-A224-968A91BEA8AD}" destId="{DBD76192-9399-4875-B8B5-DBAEAA9263C4}" srcOrd="1" destOrd="0" parTransId="{806CE478-4EE9-47B2-A0A0-4E1528836459}" sibTransId="{55401016-BBF3-4E9F-8D7E-F33D6FB0D353}"/>
    <dgm:cxn modelId="{80FBAA90-708F-45B2-BF7F-8B4FCC0C160E}" type="presOf" srcId="{4ED4A837-7543-4699-942E-E17F1A016055}" destId="{C846A686-942D-4BEC-AB50-88CFABF6C59F}" srcOrd="0" destOrd="0" presId="urn:microsoft.com/office/officeart/2018/2/layout/IconVerticalSolidList"/>
    <dgm:cxn modelId="{C0E4B5D8-FB85-4B10-991A-17A9B93A507B}" type="presOf" srcId="{E678343F-2725-40A4-BCDA-91E1D0BCE2AB}" destId="{12A415D7-0003-4EA1-880A-9E6B3B02E622}" srcOrd="0" destOrd="0" presId="urn:microsoft.com/office/officeart/2018/2/layout/IconVerticalSolidList"/>
    <dgm:cxn modelId="{4121EA0C-4F7C-45CE-B72F-9AD5D29D839B}" type="presParOf" srcId="{9B03C699-CE9E-4CCF-97E3-025F79AA2F14}" destId="{B1DE0384-1B87-4C64-813D-639A70ED37EE}" srcOrd="0" destOrd="0" presId="urn:microsoft.com/office/officeart/2018/2/layout/IconVerticalSolidList"/>
    <dgm:cxn modelId="{EF8C92AC-04C1-4A8F-A98F-BDC91A25B98A}" type="presParOf" srcId="{B1DE0384-1B87-4C64-813D-639A70ED37EE}" destId="{7B281167-5E87-4189-9063-709C6058155E}" srcOrd="0" destOrd="0" presId="urn:microsoft.com/office/officeart/2018/2/layout/IconVerticalSolidList"/>
    <dgm:cxn modelId="{C488270D-D24C-4D66-882D-A1AD31774F63}" type="presParOf" srcId="{B1DE0384-1B87-4C64-813D-639A70ED37EE}" destId="{C7DCA928-CA86-4FFF-AF66-0CBE385EE1CD}" srcOrd="1" destOrd="0" presId="urn:microsoft.com/office/officeart/2018/2/layout/IconVerticalSolidList"/>
    <dgm:cxn modelId="{F9514EFB-E0A6-4AF8-B321-5F05FB0DD88D}" type="presParOf" srcId="{B1DE0384-1B87-4C64-813D-639A70ED37EE}" destId="{277EF3EE-B949-4B0D-AA0E-671194083E6A}" srcOrd="2" destOrd="0" presId="urn:microsoft.com/office/officeart/2018/2/layout/IconVerticalSolidList"/>
    <dgm:cxn modelId="{0A738482-0EC4-433E-B4EA-1B1A711B96AE}" type="presParOf" srcId="{B1DE0384-1B87-4C64-813D-639A70ED37EE}" destId="{12A415D7-0003-4EA1-880A-9E6B3B02E622}" srcOrd="3" destOrd="0" presId="urn:microsoft.com/office/officeart/2018/2/layout/IconVerticalSolidList"/>
    <dgm:cxn modelId="{C0DA13E9-1387-4C2D-BA3C-E262BC7104DA}" type="presParOf" srcId="{9B03C699-CE9E-4CCF-97E3-025F79AA2F14}" destId="{B532A115-CA68-48AD-9392-7D5D54AEAE67}" srcOrd="1" destOrd="0" presId="urn:microsoft.com/office/officeart/2018/2/layout/IconVerticalSolidList"/>
    <dgm:cxn modelId="{21B0D3FB-2421-46D8-A764-3E898C6EDE23}" type="presParOf" srcId="{9B03C699-CE9E-4CCF-97E3-025F79AA2F14}" destId="{42C98F62-E009-429A-B199-710741355692}" srcOrd="2" destOrd="0" presId="urn:microsoft.com/office/officeart/2018/2/layout/IconVerticalSolidList"/>
    <dgm:cxn modelId="{D50563C4-E29F-4DB3-990E-356B86A0A50D}" type="presParOf" srcId="{42C98F62-E009-429A-B199-710741355692}" destId="{2A3B053D-F4D2-4B9E-8E3A-24B127CEF764}" srcOrd="0" destOrd="0" presId="urn:microsoft.com/office/officeart/2018/2/layout/IconVerticalSolidList"/>
    <dgm:cxn modelId="{2A4FAAD9-B33C-4F58-983A-15880A31B110}" type="presParOf" srcId="{42C98F62-E009-429A-B199-710741355692}" destId="{5E01F28C-99DA-4694-991F-693A182FD32E}" srcOrd="1" destOrd="0" presId="urn:microsoft.com/office/officeart/2018/2/layout/IconVerticalSolidList"/>
    <dgm:cxn modelId="{A4D6D2A4-0077-4350-B583-F6A2DBD99125}" type="presParOf" srcId="{42C98F62-E009-429A-B199-710741355692}" destId="{8E180743-C539-49BB-9B79-05B75483BA22}" srcOrd="2" destOrd="0" presId="urn:microsoft.com/office/officeart/2018/2/layout/IconVerticalSolidList"/>
    <dgm:cxn modelId="{C549549F-6513-424C-BEDC-14A1D425BE3E}" type="presParOf" srcId="{42C98F62-E009-429A-B199-710741355692}" destId="{3B0853AC-4E7B-4C79-8E55-A0E05322BCE8}" srcOrd="3" destOrd="0" presId="urn:microsoft.com/office/officeart/2018/2/layout/IconVerticalSolidList"/>
    <dgm:cxn modelId="{8BD96AD2-2C23-49CE-BCC5-102B9A067E33}" type="presParOf" srcId="{9B03C699-CE9E-4CCF-97E3-025F79AA2F14}" destId="{C0D1C534-D958-411E-AA3B-D0FCA8BB1818}" srcOrd="3" destOrd="0" presId="urn:microsoft.com/office/officeart/2018/2/layout/IconVerticalSolidList"/>
    <dgm:cxn modelId="{BC15E215-0228-4508-948A-4AB3C9AF265B}" type="presParOf" srcId="{9B03C699-CE9E-4CCF-97E3-025F79AA2F14}" destId="{76D37201-1DC7-4EC7-9635-8AC6CE8154FF}" srcOrd="4" destOrd="0" presId="urn:microsoft.com/office/officeart/2018/2/layout/IconVerticalSolidList"/>
    <dgm:cxn modelId="{4AE77ED5-2585-4D02-85B9-371E36FBF12A}" type="presParOf" srcId="{76D37201-1DC7-4EC7-9635-8AC6CE8154FF}" destId="{35BD87D3-1531-4C79-9709-34D43B0E4705}" srcOrd="0" destOrd="0" presId="urn:microsoft.com/office/officeart/2018/2/layout/IconVerticalSolidList"/>
    <dgm:cxn modelId="{E0A04EA3-647B-4948-8716-F2AD8997EA21}" type="presParOf" srcId="{76D37201-1DC7-4EC7-9635-8AC6CE8154FF}" destId="{60AD8F1F-2FAF-42AA-830A-82408726E515}" srcOrd="1" destOrd="0" presId="urn:microsoft.com/office/officeart/2018/2/layout/IconVerticalSolidList"/>
    <dgm:cxn modelId="{2D5CE2C9-B58E-4EF9-AC13-7704E35CAF6F}" type="presParOf" srcId="{76D37201-1DC7-4EC7-9635-8AC6CE8154FF}" destId="{AEF9D943-432B-4230-A796-7D98E5D2F7F0}" srcOrd="2" destOrd="0" presId="urn:microsoft.com/office/officeart/2018/2/layout/IconVerticalSolidList"/>
    <dgm:cxn modelId="{5050BD9B-2D19-4D1D-AF90-0E5550B94CE4}" type="presParOf" srcId="{76D37201-1DC7-4EC7-9635-8AC6CE8154FF}" destId="{C846A686-942D-4BEC-AB50-88CFABF6C59F}" srcOrd="3" destOrd="0" presId="urn:microsoft.com/office/officeart/2018/2/layout/IconVerticalSolidList"/>
    <dgm:cxn modelId="{B33A2CFA-ACE3-4408-8811-8F46F9A60BCA}" type="presParOf" srcId="{9B03C699-CE9E-4CCF-97E3-025F79AA2F14}" destId="{F1424002-B56D-433F-9479-0392A5852B23}" srcOrd="5" destOrd="0" presId="urn:microsoft.com/office/officeart/2018/2/layout/IconVerticalSolidList"/>
    <dgm:cxn modelId="{29372597-187A-4C44-AE95-3C2E3EFD4C05}" type="presParOf" srcId="{9B03C699-CE9E-4CCF-97E3-025F79AA2F14}" destId="{513234EC-DDDA-4609-B67E-EE8838BA6825}" srcOrd="6" destOrd="0" presId="urn:microsoft.com/office/officeart/2018/2/layout/IconVerticalSolidList"/>
    <dgm:cxn modelId="{27ADCF1D-B05F-4262-BFF9-C19ED4DC8B39}" type="presParOf" srcId="{513234EC-DDDA-4609-B67E-EE8838BA6825}" destId="{1FDF0256-2D65-44B0-9062-2E74AB9A42DA}" srcOrd="0" destOrd="0" presId="urn:microsoft.com/office/officeart/2018/2/layout/IconVerticalSolidList"/>
    <dgm:cxn modelId="{24CFAD9F-EC9A-41B8-898E-1D6259BC87E2}" type="presParOf" srcId="{513234EC-DDDA-4609-B67E-EE8838BA6825}" destId="{6893293B-2F94-4B31-9283-CAD9D63DD8F2}" srcOrd="1" destOrd="0" presId="urn:microsoft.com/office/officeart/2018/2/layout/IconVerticalSolidList"/>
    <dgm:cxn modelId="{E7494E5B-6F82-48D4-999A-57232167D500}" type="presParOf" srcId="{513234EC-DDDA-4609-B67E-EE8838BA6825}" destId="{5975718E-8E60-4975-8B61-88BF8BDE9DC4}" srcOrd="2" destOrd="0" presId="urn:microsoft.com/office/officeart/2018/2/layout/IconVerticalSolidList"/>
    <dgm:cxn modelId="{6130040F-B267-4712-9633-35E9976A15A4}" type="presParOf" srcId="{513234EC-DDDA-4609-B67E-EE8838BA6825}" destId="{4F2DB6DB-822B-4BF4-9222-D0D9AEFEB72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B70C85-70F2-407E-9E0F-D9507E6A7107}"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317063BB-5C0B-40A9-B46B-DF96740F6F5C}">
      <dgm:prSet/>
      <dgm:spPr/>
      <dgm:t>
        <a:bodyPr/>
        <a:lstStyle/>
        <a:p>
          <a:r>
            <a:rPr lang="en-US" dirty="0"/>
            <a:t>The quotations suggest that the laws put in place by the Mongols encouraged people to respect one another and to not commit crimes, out of fear of severe punishments.</a:t>
          </a:r>
        </a:p>
      </dgm:t>
    </dgm:pt>
    <dgm:pt modelId="{85E7AC82-ED72-4CE3-97BA-5E24E69AFC36}" type="parTrans" cxnId="{4B67FFFA-CE84-4D87-9682-6A09C00D5F93}">
      <dgm:prSet/>
      <dgm:spPr/>
      <dgm:t>
        <a:bodyPr/>
        <a:lstStyle/>
        <a:p>
          <a:endParaRPr lang="en-US"/>
        </a:p>
      </dgm:t>
    </dgm:pt>
    <dgm:pt modelId="{B2B8BF94-31D2-4B37-8D16-534B9AD764EA}" type="sibTrans" cxnId="{4B67FFFA-CE84-4D87-9682-6A09C00D5F93}">
      <dgm:prSet/>
      <dgm:spPr/>
      <dgm:t>
        <a:bodyPr/>
        <a:lstStyle/>
        <a:p>
          <a:endParaRPr lang="en-US"/>
        </a:p>
      </dgm:t>
    </dgm:pt>
    <dgm:pt modelId="{009141C3-6037-4854-A4F1-D62868076960}">
      <dgm:prSet/>
      <dgm:spPr/>
      <dgm:t>
        <a:bodyPr/>
        <a:lstStyle/>
        <a:p>
          <a:r>
            <a:rPr lang="en-US"/>
            <a:t>It seems that the laws promoted a sense of peace, fairness, and personal security.</a:t>
          </a:r>
        </a:p>
      </dgm:t>
    </dgm:pt>
    <dgm:pt modelId="{97941A1F-6144-4302-B574-DD237A83A9EE}" type="parTrans" cxnId="{BDA1E767-A67E-4E74-A722-F8B2633DB4B9}">
      <dgm:prSet/>
      <dgm:spPr/>
      <dgm:t>
        <a:bodyPr/>
        <a:lstStyle/>
        <a:p>
          <a:endParaRPr lang="en-US"/>
        </a:p>
      </dgm:t>
    </dgm:pt>
    <dgm:pt modelId="{90B1116C-69F6-413B-84FE-B57663DA0A5E}" type="sibTrans" cxnId="{BDA1E767-A67E-4E74-A722-F8B2633DB4B9}">
      <dgm:prSet/>
      <dgm:spPr/>
      <dgm:t>
        <a:bodyPr/>
        <a:lstStyle/>
        <a:p>
          <a:endParaRPr lang="en-US"/>
        </a:p>
      </dgm:t>
    </dgm:pt>
    <dgm:pt modelId="{A5D80D34-4D73-F142-A982-50B30E2B1569}" type="pres">
      <dgm:prSet presAssocID="{B5B70C85-70F2-407E-9E0F-D9507E6A7107}" presName="hierChild1" presStyleCnt="0">
        <dgm:presLayoutVars>
          <dgm:chPref val="1"/>
          <dgm:dir/>
          <dgm:animOne val="branch"/>
          <dgm:animLvl val="lvl"/>
          <dgm:resizeHandles/>
        </dgm:presLayoutVars>
      </dgm:prSet>
      <dgm:spPr/>
    </dgm:pt>
    <dgm:pt modelId="{49F91E1F-E7F9-D74E-A5B0-701E93084620}" type="pres">
      <dgm:prSet presAssocID="{317063BB-5C0B-40A9-B46B-DF96740F6F5C}" presName="hierRoot1" presStyleCnt="0"/>
      <dgm:spPr/>
    </dgm:pt>
    <dgm:pt modelId="{A13C5D3C-43E9-F248-9AFA-68D8720341F0}" type="pres">
      <dgm:prSet presAssocID="{317063BB-5C0B-40A9-B46B-DF96740F6F5C}" presName="composite" presStyleCnt="0"/>
      <dgm:spPr/>
    </dgm:pt>
    <dgm:pt modelId="{C3895474-E28D-084A-AFA4-17BC0FD4B630}" type="pres">
      <dgm:prSet presAssocID="{317063BB-5C0B-40A9-B46B-DF96740F6F5C}" presName="background" presStyleLbl="node0" presStyleIdx="0" presStyleCnt="2"/>
      <dgm:spPr/>
    </dgm:pt>
    <dgm:pt modelId="{E8AB2A17-4D48-7A44-8FCF-39A919D57C44}" type="pres">
      <dgm:prSet presAssocID="{317063BB-5C0B-40A9-B46B-DF96740F6F5C}" presName="text" presStyleLbl="fgAcc0" presStyleIdx="0" presStyleCnt="2">
        <dgm:presLayoutVars>
          <dgm:chPref val="3"/>
        </dgm:presLayoutVars>
      </dgm:prSet>
      <dgm:spPr/>
    </dgm:pt>
    <dgm:pt modelId="{BD7A762F-D34A-324C-993A-C6A57326308B}" type="pres">
      <dgm:prSet presAssocID="{317063BB-5C0B-40A9-B46B-DF96740F6F5C}" presName="hierChild2" presStyleCnt="0"/>
      <dgm:spPr/>
    </dgm:pt>
    <dgm:pt modelId="{31F36060-20BF-4440-9092-C930B59F5A7F}" type="pres">
      <dgm:prSet presAssocID="{009141C3-6037-4854-A4F1-D62868076960}" presName="hierRoot1" presStyleCnt="0"/>
      <dgm:spPr/>
    </dgm:pt>
    <dgm:pt modelId="{2FA4DD68-F40C-914B-BD35-CC09125ED9D0}" type="pres">
      <dgm:prSet presAssocID="{009141C3-6037-4854-A4F1-D62868076960}" presName="composite" presStyleCnt="0"/>
      <dgm:spPr/>
    </dgm:pt>
    <dgm:pt modelId="{D6B835F3-349A-1B4E-B53F-9D83AB67F61E}" type="pres">
      <dgm:prSet presAssocID="{009141C3-6037-4854-A4F1-D62868076960}" presName="background" presStyleLbl="node0" presStyleIdx="1" presStyleCnt="2"/>
      <dgm:spPr/>
    </dgm:pt>
    <dgm:pt modelId="{5CCC89FC-7A8F-6D45-A1B6-A30AAC669BEF}" type="pres">
      <dgm:prSet presAssocID="{009141C3-6037-4854-A4F1-D62868076960}" presName="text" presStyleLbl="fgAcc0" presStyleIdx="1" presStyleCnt="2">
        <dgm:presLayoutVars>
          <dgm:chPref val="3"/>
        </dgm:presLayoutVars>
      </dgm:prSet>
      <dgm:spPr/>
    </dgm:pt>
    <dgm:pt modelId="{B9DF794C-009D-2740-BA35-7C33F997BF42}" type="pres">
      <dgm:prSet presAssocID="{009141C3-6037-4854-A4F1-D62868076960}" presName="hierChild2" presStyleCnt="0"/>
      <dgm:spPr/>
    </dgm:pt>
  </dgm:ptLst>
  <dgm:cxnLst>
    <dgm:cxn modelId="{5CEC9B4D-A8C7-2D4D-BC2B-57C0E8C4F9BA}" type="presOf" srcId="{B5B70C85-70F2-407E-9E0F-D9507E6A7107}" destId="{A5D80D34-4D73-F142-A982-50B30E2B1569}" srcOrd="0" destOrd="0" presId="urn:microsoft.com/office/officeart/2005/8/layout/hierarchy1"/>
    <dgm:cxn modelId="{82CF2F59-7271-3B48-B691-2FB2B40248B1}" type="presOf" srcId="{317063BB-5C0B-40A9-B46B-DF96740F6F5C}" destId="{E8AB2A17-4D48-7A44-8FCF-39A919D57C44}" srcOrd="0" destOrd="0" presId="urn:microsoft.com/office/officeart/2005/8/layout/hierarchy1"/>
    <dgm:cxn modelId="{BDA1E767-A67E-4E74-A722-F8B2633DB4B9}" srcId="{B5B70C85-70F2-407E-9E0F-D9507E6A7107}" destId="{009141C3-6037-4854-A4F1-D62868076960}" srcOrd="1" destOrd="0" parTransId="{97941A1F-6144-4302-B574-DD237A83A9EE}" sibTransId="{90B1116C-69F6-413B-84FE-B57663DA0A5E}"/>
    <dgm:cxn modelId="{BC073FA8-FEBB-EA40-BFDA-D9AE8914503C}" type="presOf" srcId="{009141C3-6037-4854-A4F1-D62868076960}" destId="{5CCC89FC-7A8F-6D45-A1B6-A30AAC669BEF}" srcOrd="0" destOrd="0" presId="urn:microsoft.com/office/officeart/2005/8/layout/hierarchy1"/>
    <dgm:cxn modelId="{4B67FFFA-CE84-4D87-9682-6A09C00D5F93}" srcId="{B5B70C85-70F2-407E-9E0F-D9507E6A7107}" destId="{317063BB-5C0B-40A9-B46B-DF96740F6F5C}" srcOrd="0" destOrd="0" parTransId="{85E7AC82-ED72-4CE3-97BA-5E24E69AFC36}" sibTransId="{B2B8BF94-31D2-4B37-8D16-534B9AD764EA}"/>
    <dgm:cxn modelId="{F39ED202-9258-9142-A0BD-3D56BD25F14F}" type="presParOf" srcId="{A5D80D34-4D73-F142-A982-50B30E2B1569}" destId="{49F91E1F-E7F9-D74E-A5B0-701E93084620}" srcOrd="0" destOrd="0" presId="urn:microsoft.com/office/officeart/2005/8/layout/hierarchy1"/>
    <dgm:cxn modelId="{AB2D06E2-4FFB-A740-B32E-A79E99ECEAA2}" type="presParOf" srcId="{49F91E1F-E7F9-D74E-A5B0-701E93084620}" destId="{A13C5D3C-43E9-F248-9AFA-68D8720341F0}" srcOrd="0" destOrd="0" presId="urn:microsoft.com/office/officeart/2005/8/layout/hierarchy1"/>
    <dgm:cxn modelId="{869E480B-06ED-E846-9CF6-B6B57E825D2E}" type="presParOf" srcId="{A13C5D3C-43E9-F248-9AFA-68D8720341F0}" destId="{C3895474-E28D-084A-AFA4-17BC0FD4B630}" srcOrd="0" destOrd="0" presId="urn:microsoft.com/office/officeart/2005/8/layout/hierarchy1"/>
    <dgm:cxn modelId="{E3CA63D8-DDE8-8C42-A222-8CEF3D72CF02}" type="presParOf" srcId="{A13C5D3C-43E9-F248-9AFA-68D8720341F0}" destId="{E8AB2A17-4D48-7A44-8FCF-39A919D57C44}" srcOrd="1" destOrd="0" presId="urn:microsoft.com/office/officeart/2005/8/layout/hierarchy1"/>
    <dgm:cxn modelId="{4763F562-E496-FA4B-85FD-76756E57B5B3}" type="presParOf" srcId="{49F91E1F-E7F9-D74E-A5B0-701E93084620}" destId="{BD7A762F-D34A-324C-993A-C6A57326308B}" srcOrd="1" destOrd="0" presId="urn:microsoft.com/office/officeart/2005/8/layout/hierarchy1"/>
    <dgm:cxn modelId="{04BEFC20-19A2-D149-85A2-15C90E1E6B3C}" type="presParOf" srcId="{A5D80D34-4D73-F142-A982-50B30E2B1569}" destId="{31F36060-20BF-4440-9092-C930B59F5A7F}" srcOrd="1" destOrd="0" presId="urn:microsoft.com/office/officeart/2005/8/layout/hierarchy1"/>
    <dgm:cxn modelId="{A255C5A1-196A-8A46-A6C3-CFBA9021ED2D}" type="presParOf" srcId="{31F36060-20BF-4440-9092-C930B59F5A7F}" destId="{2FA4DD68-F40C-914B-BD35-CC09125ED9D0}" srcOrd="0" destOrd="0" presId="urn:microsoft.com/office/officeart/2005/8/layout/hierarchy1"/>
    <dgm:cxn modelId="{4DA1EF9E-3A66-9B46-9784-E76A66200893}" type="presParOf" srcId="{2FA4DD68-F40C-914B-BD35-CC09125ED9D0}" destId="{D6B835F3-349A-1B4E-B53F-9D83AB67F61E}" srcOrd="0" destOrd="0" presId="urn:microsoft.com/office/officeart/2005/8/layout/hierarchy1"/>
    <dgm:cxn modelId="{095E9EB8-DC7D-F041-9E5D-09034D963B24}" type="presParOf" srcId="{2FA4DD68-F40C-914B-BD35-CC09125ED9D0}" destId="{5CCC89FC-7A8F-6D45-A1B6-A30AAC669BEF}" srcOrd="1" destOrd="0" presId="urn:microsoft.com/office/officeart/2005/8/layout/hierarchy1"/>
    <dgm:cxn modelId="{7AFD1D37-ECB5-AF45-88C0-23853BB72F53}" type="presParOf" srcId="{31F36060-20BF-4440-9092-C930B59F5A7F}" destId="{B9DF794C-009D-2740-BA35-7C33F997BF4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0714B1-A9FB-4196-8E81-7C307AE2996F}" type="doc">
      <dgm:prSet loTypeId="urn:microsoft.com/office/officeart/2016/7/layout/LinearBlockProcessNumbered" loCatId="process" qsTypeId="urn:microsoft.com/office/officeart/2005/8/quickstyle/simple1" qsCatId="simple" csTypeId="urn:microsoft.com/office/officeart/2005/8/colors/colorful5" csCatId="colorful"/>
      <dgm:spPr/>
      <dgm:t>
        <a:bodyPr/>
        <a:lstStyle/>
        <a:p>
          <a:endParaRPr lang="en-US"/>
        </a:p>
      </dgm:t>
    </dgm:pt>
    <dgm:pt modelId="{C18C3E01-AA95-474A-95E7-EB933873DD49}">
      <dgm:prSet/>
      <dgm:spPr/>
      <dgm:t>
        <a:bodyPr/>
        <a:lstStyle/>
        <a:p>
          <a:r>
            <a:rPr lang="en-US"/>
            <a:t>What are some of the short-term consequences of a car accident?</a:t>
          </a:r>
        </a:p>
      </dgm:t>
    </dgm:pt>
    <dgm:pt modelId="{8B7FC344-DCEE-4FF9-A4BC-BD25E980C357}" type="parTrans" cxnId="{1E62E002-82A4-4251-BA13-9F536B62CE6E}">
      <dgm:prSet/>
      <dgm:spPr/>
      <dgm:t>
        <a:bodyPr/>
        <a:lstStyle/>
        <a:p>
          <a:endParaRPr lang="en-US"/>
        </a:p>
      </dgm:t>
    </dgm:pt>
    <dgm:pt modelId="{A33F2FF9-A17F-48AF-90D9-BB2758DDB3E9}" type="sibTrans" cxnId="{1E62E002-82A4-4251-BA13-9F536B62CE6E}">
      <dgm:prSet phldrT="01" phldr="0"/>
      <dgm:spPr/>
      <dgm:t>
        <a:bodyPr/>
        <a:lstStyle/>
        <a:p>
          <a:r>
            <a:rPr lang="en-US"/>
            <a:t>01</a:t>
          </a:r>
        </a:p>
      </dgm:t>
    </dgm:pt>
    <dgm:pt modelId="{78652A8F-9C96-4C6E-A209-26157E44BDDC}">
      <dgm:prSet/>
      <dgm:spPr/>
      <dgm:t>
        <a:bodyPr/>
        <a:lstStyle/>
        <a:p>
          <a:r>
            <a:rPr lang="en-US"/>
            <a:t>What are some of the long-term consequences of a car accident?</a:t>
          </a:r>
        </a:p>
      </dgm:t>
    </dgm:pt>
    <dgm:pt modelId="{B35F9FC2-F41B-43F6-A9AC-8214DD4A4382}" type="parTrans" cxnId="{D24AE0F7-F5CC-46F1-A45E-5498D2622C5D}">
      <dgm:prSet/>
      <dgm:spPr/>
      <dgm:t>
        <a:bodyPr/>
        <a:lstStyle/>
        <a:p>
          <a:endParaRPr lang="en-US"/>
        </a:p>
      </dgm:t>
    </dgm:pt>
    <dgm:pt modelId="{3D472A4C-9C1D-47E2-8445-169E0244959C}" type="sibTrans" cxnId="{D24AE0F7-F5CC-46F1-A45E-5498D2622C5D}">
      <dgm:prSet phldrT="02" phldr="0"/>
      <dgm:spPr/>
      <dgm:t>
        <a:bodyPr/>
        <a:lstStyle/>
        <a:p>
          <a:r>
            <a:rPr lang="en-US"/>
            <a:t>02</a:t>
          </a:r>
        </a:p>
      </dgm:t>
    </dgm:pt>
    <dgm:pt modelId="{F31DCB6C-AC65-4522-967F-0D0BA3933E75}">
      <dgm:prSet/>
      <dgm:spPr/>
      <dgm:t>
        <a:bodyPr/>
        <a:lstStyle/>
        <a:p>
          <a:r>
            <a:rPr lang="en-US"/>
            <a:t>How are these consequences connected?</a:t>
          </a:r>
        </a:p>
      </dgm:t>
    </dgm:pt>
    <dgm:pt modelId="{48AC2B08-3C21-486A-AC7B-CDEF0EA10DF4}" type="parTrans" cxnId="{558DFA18-3599-40AF-AC95-83758B29D740}">
      <dgm:prSet/>
      <dgm:spPr/>
      <dgm:t>
        <a:bodyPr/>
        <a:lstStyle/>
        <a:p>
          <a:endParaRPr lang="en-US"/>
        </a:p>
      </dgm:t>
    </dgm:pt>
    <dgm:pt modelId="{14DF1079-6556-4033-9064-F9B07DB04710}" type="sibTrans" cxnId="{558DFA18-3599-40AF-AC95-83758B29D740}">
      <dgm:prSet phldrT="03" phldr="0"/>
      <dgm:spPr/>
      <dgm:t>
        <a:bodyPr/>
        <a:lstStyle/>
        <a:p>
          <a:r>
            <a:rPr lang="en-US"/>
            <a:t>03</a:t>
          </a:r>
        </a:p>
      </dgm:t>
    </dgm:pt>
    <dgm:pt modelId="{A546D594-87EA-0849-90F2-1726063083D4}" type="pres">
      <dgm:prSet presAssocID="{FA0714B1-A9FB-4196-8E81-7C307AE2996F}" presName="Name0" presStyleCnt="0">
        <dgm:presLayoutVars>
          <dgm:animLvl val="lvl"/>
          <dgm:resizeHandles val="exact"/>
        </dgm:presLayoutVars>
      </dgm:prSet>
      <dgm:spPr/>
    </dgm:pt>
    <dgm:pt modelId="{F837D647-4BD8-A141-B219-BED3B991D61B}" type="pres">
      <dgm:prSet presAssocID="{C18C3E01-AA95-474A-95E7-EB933873DD49}" presName="compositeNode" presStyleCnt="0">
        <dgm:presLayoutVars>
          <dgm:bulletEnabled val="1"/>
        </dgm:presLayoutVars>
      </dgm:prSet>
      <dgm:spPr/>
    </dgm:pt>
    <dgm:pt modelId="{87C87E44-C58F-D845-98BA-2C1FC0EFF3EF}" type="pres">
      <dgm:prSet presAssocID="{C18C3E01-AA95-474A-95E7-EB933873DD49}" presName="bgRect" presStyleLbl="alignNode1" presStyleIdx="0" presStyleCnt="3"/>
      <dgm:spPr/>
    </dgm:pt>
    <dgm:pt modelId="{77A9AFA1-5D87-4342-B757-05C2685E0B1F}" type="pres">
      <dgm:prSet presAssocID="{A33F2FF9-A17F-48AF-90D9-BB2758DDB3E9}" presName="sibTransNodeRect" presStyleLbl="alignNode1" presStyleIdx="0" presStyleCnt="3">
        <dgm:presLayoutVars>
          <dgm:chMax val="0"/>
          <dgm:bulletEnabled val="1"/>
        </dgm:presLayoutVars>
      </dgm:prSet>
      <dgm:spPr/>
    </dgm:pt>
    <dgm:pt modelId="{AF009E77-AA95-AF49-896F-54DF46EFF738}" type="pres">
      <dgm:prSet presAssocID="{C18C3E01-AA95-474A-95E7-EB933873DD49}" presName="nodeRect" presStyleLbl="alignNode1" presStyleIdx="0" presStyleCnt="3">
        <dgm:presLayoutVars>
          <dgm:bulletEnabled val="1"/>
        </dgm:presLayoutVars>
      </dgm:prSet>
      <dgm:spPr/>
    </dgm:pt>
    <dgm:pt modelId="{81C122DC-D9F2-2344-A2D8-7FA67AEA358D}" type="pres">
      <dgm:prSet presAssocID="{A33F2FF9-A17F-48AF-90D9-BB2758DDB3E9}" presName="sibTrans" presStyleCnt="0"/>
      <dgm:spPr/>
    </dgm:pt>
    <dgm:pt modelId="{BB2C624F-1247-5D4C-8628-9972F9484555}" type="pres">
      <dgm:prSet presAssocID="{78652A8F-9C96-4C6E-A209-26157E44BDDC}" presName="compositeNode" presStyleCnt="0">
        <dgm:presLayoutVars>
          <dgm:bulletEnabled val="1"/>
        </dgm:presLayoutVars>
      </dgm:prSet>
      <dgm:spPr/>
    </dgm:pt>
    <dgm:pt modelId="{CF144142-999D-8745-A507-14E5AA8584E5}" type="pres">
      <dgm:prSet presAssocID="{78652A8F-9C96-4C6E-A209-26157E44BDDC}" presName="bgRect" presStyleLbl="alignNode1" presStyleIdx="1" presStyleCnt="3"/>
      <dgm:spPr/>
    </dgm:pt>
    <dgm:pt modelId="{337530AB-414A-3D46-BFBB-43A80CF37793}" type="pres">
      <dgm:prSet presAssocID="{3D472A4C-9C1D-47E2-8445-169E0244959C}" presName="sibTransNodeRect" presStyleLbl="alignNode1" presStyleIdx="1" presStyleCnt="3">
        <dgm:presLayoutVars>
          <dgm:chMax val="0"/>
          <dgm:bulletEnabled val="1"/>
        </dgm:presLayoutVars>
      </dgm:prSet>
      <dgm:spPr/>
    </dgm:pt>
    <dgm:pt modelId="{215D2D54-DA51-8E46-B0EB-1CFA92BCDF9B}" type="pres">
      <dgm:prSet presAssocID="{78652A8F-9C96-4C6E-A209-26157E44BDDC}" presName="nodeRect" presStyleLbl="alignNode1" presStyleIdx="1" presStyleCnt="3">
        <dgm:presLayoutVars>
          <dgm:bulletEnabled val="1"/>
        </dgm:presLayoutVars>
      </dgm:prSet>
      <dgm:spPr/>
    </dgm:pt>
    <dgm:pt modelId="{05AFF730-5ABE-6440-BF09-4152C0FA2A6C}" type="pres">
      <dgm:prSet presAssocID="{3D472A4C-9C1D-47E2-8445-169E0244959C}" presName="sibTrans" presStyleCnt="0"/>
      <dgm:spPr/>
    </dgm:pt>
    <dgm:pt modelId="{0A99210A-3B36-2F4F-A90C-61BBA672F0ED}" type="pres">
      <dgm:prSet presAssocID="{F31DCB6C-AC65-4522-967F-0D0BA3933E75}" presName="compositeNode" presStyleCnt="0">
        <dgm:presLayoutVars>
          <dgm:bulletEnabled val="1"/>
        </dgm:presLayoutVars>
      </dgm:prSet>
      <dgm:spPr/>
    </dgm:pt>
    <dgm:pt modelId="{A511C20C-BB10-D747-9437-1ED497DE394A}" type="pres">
      <dgm:prSet presAssocID="{F31DCB6C-AC65-4522-967F-0D0BA3933E75}" presName="bgRect" presStyleLbl="alignNode1" presStyleIdx="2" presStyleCnt="3"/>
      <dgm:spPr/>
    </dgm:pt>
    <dgm:pt modelId="{A8C2AD7A-9D66-2D43-96C5-6DC4D9F27758}" type="pres">
      <dgm:prSet presAssocID="{14DF1079-6556-4033-9064-F9B07DB04710}" presName="sibTransNodeRect" presStyleLbl="alignNode1" presStyleIdx="2" presStyleCnt="3">
        <dgm:presLayoutVars>
          <dgm:chMax val="0"/>
          <dgm:bulletEnabled val="1"/>
        </dgm:presLayoutVars>
      </dgm:prSet>
      <dgm:spPr/>
    </dgm:pt>
    <dgm:pt modelId="{F58FDEC3-051A-9646-B6B1-014CE3E1203C}" type="pres">
      <dgm:prSet presAssocID="{F31DCB6C-AC65-4522-967F-0D0BA3933E75}" presName="nodeRect" presStyleLbl="alignNode1" presStyleIdx="2" presStyleCnt="3">
        <dgm:presLayoutVars>
          <dgm:bulletEnabled val="1"/>
        </dgm:presLayoutVars>
      </dgm:prSet>
      <dgm:spPr/>
    </dgm:pt>
  </dgm:ptLst>
  <dgm:cxnLst>
    <dgm:cxn modelId="{1E62E002-82A4-4251-BA13-9F536B62CE6E}" srcId="{FA0714B1-A9FB-4196-8E81-7C307AE2996F}" destId="{C18C3E01-AA95-474A-95E7-EB933873DD49}" srcOrd="0" destOrd="0" parTransId="{8B7FC344-DCEE-4FF9-A4BC-BD25E980C357}" sibTransId="{A33F2FF9-A17F-48AF-90D9-BB2758DDB3E9}"/>
    <dgm:cxn modelId="{D0AB1916-D2CF-C946-8C2A-DFEB0919C5C5}" type="presOf" srcId="{F31DCB6C-AC65-4522-967F-0D0BA3933E75}" destId="{F58FDEC3-051A-9646-B6B1-014CE3E1203C}" srcOrd="1" destOrd="0" presId="urn:microsoft.com/office/officeart/2016/7/layout/LinearBlockProcessNumbered"/>
    <dgm:cxn modelId="{8B552E17-6624-214C-BC92-BEBF2C4EA32E}" type="presOf" srcId="{C18C3E01-AA95-474A-95E7-EB933873DD49}" destId="{87C87E44-C58F-D845-98BA-2C1FC0EFF3EF}" srcOrd="0" destOrd="0" presId="urn:microsoft.com/office/officeart/2016/7/layout/LinearBlockProcessNumbered"/>
    <dgm:cxn modelId="{3A59C317-1CB7-064D-A5DD-134151F487D2}" type="presOf" srcId="{FA0714B1-A9FB-4196-8E81-7C307AE2996F}" destId="{A546D594-87EA-0849-90F2-1726063083D4}" srcOrd="0" destOrd="0" presId="urn:microsoft.com/office/officeart/2016/7/layout/LinearBlockProcessNumbered"/>
    <dgm:cxn modelId="{558DFA18-3599-40AF-AC95-83758B29D740}" srcId="{FA0714B1-A9FB-4196-8E81-7C307AE2996F}" destId="{F31DCB6C-AC65-4522-967F-0D0BA3933E75}" srcOrd="2" destOrd="0" parTransId="{48AC2B08-3C21-486A-AC7B-CDEF0EA10DF4}" sibTransId="{14DF1079-6556-4033-9064-F9B07DB04710}"/>
    <dgm:cxn modelId="{12867B25-87A3-BA49-82AE-E5F804D83900}" type="presOf" srcId="{14DF1079-6556-4033-9064-F9B07DB04710}" destId="{A8C2AD7A-9D66-2D43-96C5-6DC4D9F27758}" srcOrd="0" destOrd="0" presId="urn:microsoft.com/office/officeart/2016/7/layout/LinearBlockProcessNumbered"/>
    <dgm:cxn modelId="{BCDFCB64-1647-6548-8E69-F9FFEF5E117D}" type="presOf" srcId="{C18C3E01-AA95-474A-95E7-EB933873DD49}" destId="{AF009E77-AA95-AF49-896F-54DF46EFF738}" srcOrd="1" destOrd="0" presId="urn:microsoft.com/office/officeart/2016/7/layout/LinearBlockProcessNumbered"/>
    <dgm:cxn modelId="{0A161968-ACD4-B347-B53B-C5989579B45E}" type="presOf" srcId="{3D472A4C-9C1D-47E2-8445-169E0244959C}" destId="{337530AB-414A-3D46-BFBB-43A80CF37793}" srcOrd="0" destOrd="0" presId="urn:microsoft.com/office/officeart/2016/7/layout/LinearBlockProcessNumbered"/>
    <dgm:cxn modelId="{5214E56F-6C6D-3D45-B432-23871FD9E393}" type="presOf" srcId="{78652A8F-9C96-4C6E-A209-26157E44BDDC}" destId="{215D2D54-DA51-8E46-B0EB-1CFA92BCDF9B}" srcOrd="1" destOrd="0" presId="urn:microsoft.com/office/officeart/2016/7/layout/LinearBlockProcessNumbered"/>
    <dgm:cxn modelId="{86822173-ABA0-4E43-A71E-E20F6643593C}" type="presOf" srcId="{F31DCB6C-AC65-4522-967F-0D0BA3933E75}" destId="{A511C20C-BB10-D747-9437-1ED497DE394A}" srcOrd="0" destOrd="0" presId="urn:microsoft.com/office/officeart/2016/7/layout/LinearBlockProcessNumbered"/>
    <dgm:cxn modelId="{7B27F5B7-7C4A-C244-83E6-5EBEB871978C}" type="presOf" srcId="{A33F2FF9-A17F-48AF-90D9-BB2758DDB3E9}" destId="{77A9AFA1-5D87-4342-B757-05C2685E0B1F}" srcOrd="0" destOrd="0" presId="urn:microsoft.com/office/officeart/2016/7/layout/LinearBlockProcessNumbered"/>
    <dgm:cxn modelId="{E86D7CCF-ED6E-A841-91AF-1182E12EBDAB}" type="presOf" srcId="{78652A8F-9C96-4C6E-A209-26157E44BDDC}" destId="{CF144142-999D-8745-A507-14E5AA8584E5}" srcOrd="0" destOrd="0" presId="urn:microsoft.com/office/officeart/2016/7/layout/LinearBlockProcessNumbered"/>
    <dgm:cxn modelId="{D24AE0F7-F5CC-46F1-A45E-5498D2622C5D}" srcId="{FA0714B1-A9FB-4196-8E81-7C307AE2996F}" destId="{78652A8F-9C96-4C6E-A209-26157E44BDDC}" srcOrd="1" destOrd="0" parTransId="{B35F9FC2-F41B-43F6-A9AC-8214DD4A4382}" sibTransId="{3D472A4C-9C1D-47E2-8445-169E0244959C}"/>
    <dgm:cxn modelId="{2FA4893B-0448-A14E-8C48-FA872744A1F5}" type="presParOf" srcId="{A546D594-87EA-0849-90F2-1726063083D4}" destId="{F837D647-4BD8-A141-B219-BED3B991D61B}" srcOrd="0" destOrd="0" presId="urn:microsoft.com/office/officeart/2016/7/layout/LinearBlockProcessNumbered"/>
    <dgm:cxn modelId="{38D91CD1-D3B5-9B48-BCBD-4C1ED2F78007}" type="presParOf" srcId="{F837D647-4BD8-A141-B219-BED3B991D61B}" destId="{87C87E44-C58F-D845-98BA-2C1FC0EFF3EF}" srcOrd="0" destOrd="0" presId="urn:microsoft.com/office/officeart/2016/7/layout/LinearBlockProcessNumbered"/>
    <dgm:cxn modelId="{45FDD732-1118-4E47-A876-1E420ED3379D}" type="presParOf" srcId="{F837D647-4BD8-A141-B219-BED3B991D61B}" destId="{77A9AFA1-5D87-4342-B757-05C2685E0B1F}" srcOrd="1" destOrd="0" presId="urn:microsoft.com/office/officeart/2016/7/layout/LinearBlockProcessNumbered"/>
    <dgm:cxn modelId="{609103E8-D964-1040-9DE9-9C7F37E45A47}" type="presParOf" srcId="{F837D647-4BD8-A141-B219-BED3B991D61B}" destId="{AF009E77-AA95-AF49-896F-54DF46EFF738}" srcOrd="2" destOrd="0" presId="urn:microsoft.com/office/officeart/2016/7/layout/LinearBlockProcessNumbered"/>
    <dgm:cxn modelId="{EC89F7DB-CC93-FF42-9EA5-16D958EAD740}" type="presParOf" srcId="{A546D594-87EA-0849-90F2-1726063083D4}" destId="{81C122DC-D9F2-2344-A2D8-7FA67AEA358D}" srcOrd="1" destOrd="0" presId="urn:microsoft.com/office/officeart/2016/7/layout/LinearBlockProcessNumbered"/>
    <dgm:cxn modelId="{1ABA55BD-D3FE-EE45-A8F0-67781D5E5B63}" type="presParOf" srcId="{A546D594-87EA-0849-90F2-1726063083D4}" destId="{BB2C624F-1247-5D4C-8628-9972F9484555}" srcOrd="2" destOrd="0" presId="urn:microsoft.com/office/officeart/2016/7/layout/LinearBlockProcessNumbered"/>
    <dgm:cxn modelId="{6E528D6D-C855-E249-AF22-3BA6514EF704}" type="presParOf" srcId="{BB2C624F-1247-5D4C-8628-9972F9484555}" destId="{CF144142-999D-8745-A507-14E5AA8584E5}" srcOrd="0" destOrd="0" presId="urn:microsoft.com/office/officeart/2016/7/layout/LinearBlockProcessNumbered"/>
    <dgm:cxn modelId="{A6721CB8-E3F4-2740-9EEE-41783EE05096}" type="presParOf" srcId="{BB2C624F-1247-5D4C-8628-9972F9484555}" destId="{337530AB-414A-3D46-BFBB-43A80CF37793}" srcOrd="1" destOrd="0" presId="urn:microsoft.com/office/officeart/2016/7/layout/LinearBlockProcessNumbered"/>
    <dgm:cxn modelId="{587FE971-CB39-4F46-A194-53356C24D101}" type="presParOf" srcId="{BB2C624F-1247-5D4C-8628-9972F9484555}" destId="{215D2D54-DA51-8E46-B0EB-1CFA92BCDF9B}" srcOrd="2" destOrd="0" presId="urn:microsoft.com/office/officeart/2016/7/layout/LinearBlockProcessNumbered"/>
    <dgm:cxn modelId="{5AF2CCAC-19CB-E048-AD62-09C627BB7AB2}" type="presParOf" srcId="{A546D594-87EA-0849-90F2-1726063083D4}" destId="{05AFF730-5ABE-6440-BF09-4152C0FA2A6C}" srcOrd="3" destOrd="0" presId="urn:microsoft.com/office/officeart/2016/7/layout/LinearBlockProcessNumbered"/>
    <dgm:cxn modelId="{91346F03-A10C-D244-B378-AC06F9169927}" type="presParOf" srcId="{A546D594-87EA-0849-90F2-1726063083D4}" destId="{0A99210A-3B36-2F4F-A90C-61BBA672F0ED}" srcOrd="4" destOrd="0" presId="urn:microsoft.com/office/officeart/2016/7/layout/LinearBlockProcessNumbered"/>
    <dgm:cxn modelId="{B0EDDF01-064A-FC45-8FA9-750BC54FF475}" type="presParOf" srcId="{0A99210A-3B36-2F4F-A90C-61BBA672F0ED}" destId="{A511C20C-BB10-D747-9437-1ED497DE394A}" srcOrd="0" destOrd="0" presId="urn:microsoft.com/office/officeart/2016/7/layout/LinearBlockProcessNumbered"/>
    <dgm:cxn modelId="{BC3AFE89-A957-7047-98FE-52E9332771CA}" type="presParOf" srcId="{0A99210A-3B36-2F4F-A90C-61BBA672F0ED}" destId="{A8C2AD7A-9D66-2D43-96C5-6DC4D9F27758}" srcOrd="1" destOrd="0" presId="urn:microsoft.com/office/officeart/2016/7/layout/LinearBlockProcessNumbered"/>
    <dgm:cxn modelId="{E53F772C-ED56-5041-A301-73629DA2FBA6}" type="presParOf" srcId="{0A99210A-3B36-2F4F-A90C-61BBA672F0ED}" destId="{F58FDEC3-051A-9646-B6B1-014CE3E1203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57613E-6C01-4281-ADCD-3E0866C10BC0}"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609AB96C-1363-426E-94B8-89E2B595B0ED}">
      <dgm:prSet/>
      <dgm:spPr/>
      <dgm:t>
        <a:bodyPr/>
        <a:lstStyle/>
        <a:p>
          <a:r>
            <a:rPr lang="en-US"/>
            <a:t>Short—term consequence of a car accident – neck injury</a:t>
          </a:r>
        </a:p>
      </dgm:t>
    </dgm:pt>
    <dgm:pt modelId="{8B837158-0BAF-487D-9052-0E49E36E87D2}" type="parTrans" cxnId="{69B61ABA-ADD7-4603-B21E-A10C8670058C}">
      <dgm:prSet/>
      <dgm:spPr/>
      <dgm:t>
        <a:bodyPr/>
        <a:lstStyle/>
        <a:p>
          <a:endParaRPr lang="en-US"/>
        </a:p>
      </dgm:t>
    </dgm:pt>
    <dgm:pt modelId="{8582CF6E-628A-41C4-AFB6-BC07538C819E}" type="sibTrans" cxnId="{69B61ABA-ADD7-4603-B21E-A10C8670058C}">
      <dgm:prSet/>
      <dgm:spPr/>
      <dgm:t>
        <a:bodyPr/>
        <a:lstStyle/>
        <a:p>
          <a:endParaRPr lang="en-US"/>
        </a:p>
      </dgm:t>
    </dgm:pt>
    <dgm:pt modelId="{4D35C924-D8A0-4EB4-84FC-4F2414526FA5}">
      <dgm:prSet/>
      <dgm:spPr/>
      <dgm:t>
        <a:bodyPr/>
        <a:lstStyle/>
        <a:p>
          <a:r>
            <a:rPr lang="en-US" dirty="0"/>
            <a:t>Long-term consequence of a car accident – difficulty playing basketball for many years after</a:t>
          </a:r>
        </a:p>
      </dgm:t>
    </dgm:pt>
    <dgm:pt modelId="{F177F323-D004-438E-AD29-390DC39FA1FC}" type="parTrans" cxnId="{1A632091-8AF5-4E51-8873-D02728BDE9D7}">
      <dgm:prSet/>
      <dgm:spPr/>
      <dgm:t>
        <a:bodyPr/>
        <a:lstStyle/>
        <a:p>
          <a:endParaRPr lang="en-US"/>
        </a:p>
      </dgm:t>
    </dgm:pt>
    <dgm:pt modelId="{A4F4D1C3-53AE-4F07-8E21-45296B51F7C3}" type="sibTrans" cxnId="{1A632091-8AF5-4E51-8873-D02728BDE9D7}">
      <dgm:prSet/>
      <dgm:spPr/>
      <dgm:t>
        <a:bodyPr/>
        <a:lstStyle/>
        <a:p>
          <a:endParaRPr lang="en-US"/>
        </a:p>
      </dgm:t>
    </dgm:pt>
    <dgm:pt modelId="{62B62B4F-6EE6-469D-A48D-D8A85A4D770D}">
      <dgm:prSet/>
      <dgm:spPr/>
      <dgm:t>
        <a:bodyPr/>
        <a:lstStyle/>
        <a:p>
          <a:r>
            <a:rPr lang="en-US" dirty="0"/>
            <a:t>Connection – a neck injury from a car accident has made a person change the way they live their life by finding a different way to exercise and spend time with friends</a:t>
          </a:r>
        </a:p>
      </dgm:t>
    </dgm:pt>
    <dgm:pt modelId="{CE2F4C09-7D61-4974-8D1A-5043865A1BA9}" type="parTrans" cxnId="{E7734EC3-3B6D-461D-8834-11D54A65939B}">
      <dgm:prSet/>
      <dgm:spPr/>
      <dgm:t>
        <a:bodyPr/>
        <a:lstStyle/>
        <a:p>
          <a:endParaRPr lang="en-US"/>
        </a:p>
      </dgm:t>
    </dgm:pt>
    <dgm:pt modelId="{2F600F5F-8BBF-45DC-8F78-57AF0A595AF3}" type="sibTrans" cxnId="{E7734EC3-3B6D-461D-8834-11D54A65939B}">
      <dgm:prSet/>
      <dgm:spPr/>
      <dgm:t>
        <a:bodyPr/>
        <a:lstStyle/>
        <a:p>
          <a:endParaRPr lang="en-US"/>
        </a:p>
      </dgm:t>
    </dgm:pt>
    <dgm:pt modelId="{0AD5A9A3-DE48-F64C-82AA-7C2AF16E5D28}" type="pres">
      <dgm:prSet presAssocID="{C957613E-6C01-4281-ADCD-3E0866C10BC0}" presName="outerComposite" presStyleCnt="0">
        <dgm:presLayoutVars>
          <dgm:chMax val="5"/>
          <dgm:dir/>
          <dgm:resizeHandles val="exact"/>
        </dgm:presLayoutVars>
      </dgm:prSet>
      <dgm:spPr/>
    </dgm:pt>
    <dgm:pt modelId="{7CDE1F64-4BC3-714C-B3B6-8A905BE6F957}" type="pres">
      <dgm:prSet presAssocID="{C957613E-6C01-4281-ADCD-3E0866C10BC0}" presName="dummyMaxCanvas" presStyleCnt="0">
        <dgm:presLayoutVars/>
      </dgm:prSet>
      <dgm:spPr/>
    </dgm:pt>
    <dgm:pt modelId="{35E094C7-E692-4048-9669-3914043EB3A3}" type="pres">
      <dgm:prSet presAssocID="{C957613E-6C01-4281-ADCD-3E0866C10BC0}" presName="ThreeNodes_1" presStyleLbl="node1" presStyleIdx="0" presStyleCnt="3">
        <dgm:presLayoutVars>
          <dgm:bulletEnabled val="1"/>
        </dgm:presLayoutVars>
      </dgm:prSet>
      <dgm:spPr/>
    </dgm:pt>
    <dgm:pt modelId="{27419AA0-4D24-E743-92CC-F437F23FE01F}" type="pres">
      <dgm:prSet presAssocID="{C957613E-6C01-4281-ADCD-3E0866C10BC0}" presName="ThreeNodes_2" presStyleLbl="node1" presStyleIdx="1" presStyleCnt="3">
        <dgm:presLayoutVars>
          <dgm:bulletEnabled val="1"/>
        </dgm:presLayoutVars>
      </dgm:prSet>
      <dgm:spPr/>
    </dgm:pt>
    <dgm:pt modelId="{584DDC5A-AAA7-6E4F-8816-BCD8F045A031}" type="pres">
      <dgm:prSet presAssocID="{C957613E-6C01-4281-ADCD-3E0866C10BC0}" presName="ThreeNodes_3" presStyleLbl="node1" presStyleIdx="2" presStyleCnt="3">
        <dgm:presLayoutVars>
          <dgm:bulletEnabled val="1"/>
        </dgm:presLayoutVars>
      </dgm:prSet>
      <dgm:spPr/>
    </dgm:pt>
    <dgm:pt modelId="{E59859C0-6452-6943-85EB-49B752557537}" type="pres">
      <dgm:prSet presAssocID="{C957613E-6C01-4281-ADCD-3E0866C10BC0}" presName="ThreeConn_1-2" presStyleLbl="fgAccFollowNode1" presStyleIdx="0" presStyleCnt="2">
        <dgm:presLayoutVars>
          <dgm:bulletEnabled val="1"/>
        </dgm:presLayoutVars>
      </dgm:prSet>
      <dgm:spPr/>
    </dgm:pt>
    <dgm:pt modelId="{BE6FCDF1-D60B-AB44-9D7E-FCE450F71C90}" type="pres">
      <dgm:prSet presAssocID="{C957613E-6C01-4281-ADCD-3E0866C10BC0}" presName="ThreeConn_2-3" presStyleLbl="fgAccFollowNode1" presStyleIdx="1" presStyleCnt="2">
        <dgm:presLayoutVars>
          <dgm:bulletEnabled val="1"/>
        </dgm:presLayoutVars>
      </dgm:prSet>
      <dgm:spPr/>
    </dgm:pt>
    <dgm:pt modelId="{F16A8937-9835-5447-8FB8-A51A06295AF7}" type="pres">
      <dgm:prSet presAssocID="{C957613E-6C01-4281-ADCD-3E0866C10BC0}" presName="ThreeNodes_1_text" presStyleLbl="node1" presStyleIdx="2" presStyleCnt="3">
        <dgm:presLayoutVars>
          <dgm:bulletEnabled val="1"/>
        </dgm:presLayoutVars>
      </dgm:prSet>
      <dgm:spPr/>
    </dgm:pt>
    <dgm:pt modelId="{31BE85B9-1936-464F-BEAF-71C493A71595}" type="pres">
      <dgm:prSet presAssocID="{C957613E-6C01-4281-ADCD-3E0866C10BC0}" presName="ThreeNodes_2_text" presStyleLbl="node1" presStyleIdx="2" presStyleCnt="3">
        <dgm:presLayoutVars>
          <dgm:bulletEnabled val="1"/>
        </dgm:presLayoutVars>
      </dgm:prSet>
      <dgm:spPr/>
    </dgm:pt>
    <dgm:pt modelId="{915CC388-7997-A548-BDA4-52860A0A0FF0}" type="pres">
      <dgm:prSet presAssocID="{C957613E-6C01-4281-ADCD-3E0866C10BC0}" presName="ThreeNodes_3_text" presStyleLbl="node1" presStyleIdx="2" presStyleCnt="3">
        <dgm:presLayoutVars>
          <dgm:bulletEnabled val="1"/>
        </dgm:presLayoutVars>
      </dgm:prSet>
      <dgm:spPr/>
    </dgm:pt>
  </dgm:ptLst>
  <dgm:cxnLst>
    <dgm:cxn modelId="{AF6B2241-C02D-B24A-843E-8711EB903843}" type="presOf" srcId="{609AB96C-1363-426E-94B8-89E2B595B0ED}" destId="{35E094C7-E692-4048-9669-3914043EB3A3}" srcOrd="0" destOrd="0" presId="urn:microsoft.com/office/officeart/2005/8/layout/vProcess5"/>
    <dgm:cxn modelId="{BD5B375D-5010-FA4A-9067-FF3066A7E302}" type="presOf" srcId="{609AB96C-1363-426E-94B8-89E2B595B0ED}" destId="{F16A8937-9835-5447-8FB8-A51A06295AF7}" srcOrd="1" destOrd="0" presId="urn:microsoft.com/office/officeart/2005/8/layout/vProcess5"/>
    <dgm:cxn modelId="{0A6B1575-38BF-E346-95C7-BFD0DF06FD91}" type="presOf" srcId="{4D35C924-D8A0-4EB4-84FC-4F2414526FA5}" destId="{31BE85B9-1936-464F-BEAF-71C493A71595}" srcOrd="1" destOrd="0" presId="urn:microsoft.com/office/officeart/2005/8/layout/vProcess5"/>
    <dgm:cxn modelId="{D3703687-77DA-544C-B386-702CD85C63B3}" type="presOf" srcId="{62B62B4F-6EE6-469D-A48D-D8A85A4D770D}" destId="{915CC388-7997-A548-BDA4-52860A0A0FF0}" srcOrd="1" destOrd="0" presId="urn:microsoft.com/office/officeart/2005/8/layout/vProcess5"/>
    <dgm:cxn modelId="{1A632091-8AF5-4E51-8873-D02728BDE9D7}" srcId="{C957613E-6C01-4281-ADCD-3E0866C10BC0}" destId="{4D35C924-D8A0-4EB4-84FC-4F2414526FA5}" srcOrd="1" destOrd="0" parTransId="{F177F323-D004-438E-AD29-390DC39FA1FC}" sibTransId="{A4F4D1C3-53AE-4F07-8E21-45296B51F7C3}"/>
    <dgm:cxn modelId="{69B61ABA-ADD7-4603-B21E-A10C8670058C}" srcId="{C957613E-6C01-4281-ADCD-3E0866C10BC0}" destId="{609AB96C-1363-426E-94B8-89E2B595B0ED}" srcOrd="0" destOrd="0" parTransId="{8B837158-0BAF-487D-9052-0E49E36E87D2}" sibTransId="{8582CF6E-628A-41C4-AFB6-BC07538C819E}"/>
    <dgm:cxn modelId="{AF1B30C1-C623-474B-8102-2D55CA9FE831}" type="presOf" srcId="{8582CF6E-628A-41C4-AFB6-BC07538C819E}" destId="{E59859C0-6452-6943-85EB-49B752557537}" srcOrd="0" destOrd="0" presId="urn:microsoft.com/office/officeart/2005/8/layout/vProcess5"/>
    <dgm:cxn modelId="{E7734EC3-3B6D-461D-8834-11D54A65939B}" srcId="{C957613E-6C01-4281-ADCD-3E0866C10BC0}" destId="{62B62B4F-6EE6-469D-A48D-D8A85A4D770D}" srcOrd="2" destOrd="0" parTransId="{CE2F4C09-7D61-4974-8D1A-5043865A1BA9}" sibTransId="{2F600F5F-8BBF-45DC-8F78-57AF0A595AF3}"/>
    <dgm:cxn modelId="{E10E4FD1-CEBF-7642-B55E-ABABC85CEBDD}" type="presOf" srcId="{A4F4D1C3-53AE-4F07-8E21-45296B51F7C3}" destId="{BE6FCDF1-D60B-AB44-9D7E-FCE450F71C90}" srcOrd="0" destOrd="0" presId="urn:microsoft.com/office/officeart/2005/8/layout/vProcess5"/>
    <dgm:cxn modelId="{E29FBBE1-2D1E-3042-9F14-4A0CD30EA69A}" type="presOf" srcId="{4D35C924-D8A0-4EB4-84FC-4F2414526FA5}" destId="{27419AA0-4D24-E743-92CC-F437F23FE01F}" srcOrd="0" destOrd="0" presId="urn:microsoft.com/office/officeart/2005/8/layout/vProcess5"/>
    <dgm:cxn modelId="{79BA6CE8-19E5-7C4D-BB6B-B3A1A01DD86F}" type="presOf" srcId="{C957613E-6C01-4281-ADCD-3E0866C10BC0}" destId="{0AD5A9A3-DE48-F64C-82AA-7C2AF16E5D28}" srcOrd="0" destOrd="0" presId="urn:microsoft.com/office/officeart/2005/8/layout/vProcess5"/>
    <dgm:cxn modelId="{116488FB-671F-EA41-99DB-CF07239CB683}" type="presOf" srcId="{62B62B4F-6EE6-469D-A48D-D8A85A4D770D}" destId="{584DDC5A-AAA7-6E4F-8816-BCD8F045A031}" srcOrd="0" destOrd="0" presId="urn:microsoft.com/office/officeart/2005/8/layout/vProcess5"/>
    <dgm:cxn modelId="{056E9488-1E1B-9F45-BEE9-BEE5078567D6}" type="presParOf" srcId="{0AD5A9A3-DE48-F64C-82AA-7C2AF16E5D28}" destId="{7CDE1F64-4BC3-714C-B3B6-8A905BE6F957}" srcOrd="0" destOrd="0" presId="urn:microsoft.com/office/officeart/2005/8/layout/vProcess5"/>
    <dgm:cxn modelId="{894D9A7F-E97F-5143-854C-5CA8EEF694AB}" type="presParOf" srcId="{0AD5A9A3-DE48-F64C-82AA-7C2AF16E5D28}" destId="{35E094C7-E692-4048-9669-3914043EB3A3}" srcOrd="1" destOrd="0" presId="urn:microsoft.com/office/officeart/2005/8/layout/vProcess5"/>
    <dgm:cxn modelId="{4E355060-F88C-8947-AA91-B2DF55EE8A23}" type="presParOf" srcId="{0AD5A9A3-DE48-F64C-82AA-7C2AF16E5D28}" destId="{27419AA0-4D24-E743-92CC-F437F23FE01F}" srcOrd="2" destOrd="0" presId="urn:microsoft.com/office/officeart/2005/8/layout/vProcess5"/>
    <dgm:cxn modelId="{C36AEBDE-A881-7F4D-A066-1D7060A16062}" type="presParOf" srcId="{0AD5A9A3-DE48-F64C-82AA-7C2AF16E5D28}" destId="{584DDC5A-AAA7-6E4F-8816-BCD8F045A031}" srcOrd="3" destOrd="0" presId="urn:microsoft.com/office/officeart/2005/8/layout/vProcess5"/>
    <dgm:cxn modelId="{FE546B93-11B1-1F46-986B-58F7E95690DA}" type="presParOf" srcId="{0AD5A9A3-DE48-F64C-82AA-7C2AF16E5D28}" destId="{E59859C0-6452-6943-85EB-49B752557537}" srcOrd="4" destOrd="0" presId="urn:microsoft.com/office/officeart/2005/8/layout/vProcess5"/>
    <dgm:cxn modelId="{C89A2397-D5D2-7C45-B21B-EA0524604F7E}" type="presParOf" srcId="{0AD5A9A3-DE48-F64C-82AA-7C2AF16E5D28}" destId="{BE6FCDF1-D60B-AB44-9D7E-FCE450F71C90}" srcOrd="5" destOrd="0" presId="urn:microsoft.com/office/officeart/2005/8/layout/vProcess5"/>
    <dgm:cxn modelId="{0885E017-8C68-0D43-99AC-84D672B3E5E1}" type="presParOf" srcId="{0AD5A9A3-DE48-F64C-82AA-7C2AF16E5D28}" destId="{F16A8937-9835-5447-8FB8-A51A06295AF7}" srcOrd="6" destOrd="0" presId="urn:microsoft.com/office/officeart/2005/8/layout/vProcess5"/>
    <dgm:cxn modelId="{7924AFD2-7EA4-E24D-B6C9-4A6D2AB57C98}" type="presParOf" srcId="{0AD5A9A3-DE48-F64C-82AA-7C2AF16E5D28}" destId="{31BE85B9-1936-464F-BEAF-71C493A71595}" srcOrd="7" destOrd="0" presId="urn:microsoft.com/office/officeart/2005/8/layout/vProcess5"/>
    <dgm:cxn modelId="{055C4845-7942-694E-9C97-C445C3A76DA9}" type="presParOf" srcId="{0AD5A9A3-DE48-F64C-82AA-7C2AF16E5D28}" destId="{915CC388-7997-A548-BDA4-52860A0A0FF0}"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9B4CA-3906-3348-8666-18832E2FA9CE}">
      <dsp:nvSpPr>
        <dsp:cNvPr id="0" name=""/>
        <dsp:cNvSpPr/>
      </dsp:nvSpPr>
      <dsp:spPr>
        <a:xfrm>
          <a:off x="0" y="15723"/>
          <a:ext cx="6266011" cy="236924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Follow along with the questions on your worksheets.</a:t>
          </a:r>
        </a:p>
      </dsp:txBody>
      <dsp:txXfrm>
        <a:off x="115657" y="131380"/>
        <a:ext cx="6034697" cy="2137935"/>
      </dsp:txXfrm>
    </dsp:sp>
    <dsp:sp modelId="{8E102D2F-4D1A-B34D-BB3C-DEC74D2A2C25}">
      <dsp:nvSpPr>
        <dsp:cNvPr id="0" name=""/>
        <dsp:cNvSpPr/>
      </dsp:nvSpPr>
      <dsp:spPr>
        <a:xfrm>
          <a:off x="0" y="2514573"/>
          <a:ext cx="6266011" cy="2369249"/>
        </a:xfrm>
        <a:prstGeom prst="roundRect">
          <a:avLst/>
        </a:prstGeom>
        <a:gradFill rotWithShape="0">
          <a:gsLst>
            <a:gs pos="0">
              <a:schemeClr val="accent2">
                <a:hueOff val="1490409"/>
                <a:satOff val="-6650"/>
                <a:lumOff val="-589"/>
                <a:alphaOff val="0"/>
                <a:tint val="96000"/>
                <a:lumMod val="104000"/>
              </a:schemeClr>
            </a:gs>
            <a:gs pos="100000">
              <a:schemeClr val="accent2">
                <a:hueOff val="1490409"/>
                <a:satOff val="-6650"/>
                <a:lumOff val="-58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Be ready to share your answers with the class.</a:t>
          </a:r>
        </a:p>
      </dsp:txBody>
      <dsp:txXfrm>
        <a:off x="115657" y="2630230"/>
        <a:ext cx="6034697" cy="21379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6532F-816C-1D47-9954-0B4FCBF35C3B}">
      <dsp:nvSpPr>
        <dsp:cNvPr id="0" name=""/>
        <dsp:cNvSpPr/>
      </dsp:nvSpPr>
      <dsp:spPr>
        <a:xfrm>
          <a:off x="2027" y="871060"/>
          <a:ext cx="2273128" cy="113656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Consider and connect the short- and long-term consequences of empires.</a:t>
          </a:r>
        </a:p>
      </dsp:txBody>
      <dsp:txXfrm>
        <a:off x="35316" y="904349"/>
        <a:ext cx="2206550" cy="1069986"/>
      </dsp:txXfrm>
    </dsp:sp>
    <dsp:sp modelId="{ED824882-B0FA-0446-BB5B-B30CB98C4AA8}">
      <dsp:nvSpPr>
        <dsp:cNvPr id="0" name=""/>
        <dsp:cNvSpPr/>
      </dsp:nvSpPr>
      <dsp:spPr>
        <a:xfrm>
          <a:off x="2027" y="2178110"/>
          <a:ext cx="2273128" cy="113656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Example </a:t>
          </a:r>
        </a:p>
      </dsp:txBody>
      <dsp:txXfrm>
        <a:off x="35316" y="2211399"/>
        <a:ext cx="2206550" cy="1069986"/>
      </dsp:txXfrm>
    </dsp:sp>
    <dsp:sp modelId="{E792E2A9-DD41-2445-BC96-3448C873B49F}">
      <dsp:nvSpPr>
        <dsp:cNvPr id="0" name=""/>
        <dsp:cNvSpPr/>
      </dsp:nvSpPr>
      <dsp:spPr>
        <a:xfrm rot="19457599">
          <a:off x="2169909" y="2398492"/>
          <a:ext cx="1119746" cy="42275"/>
        </a:xfrm>
        <a:custGeom>
          <a:avLst/>
          <a:gdLst/>
          <a:ahLst/>
          <a:cxnLst/>
          <a:rect l="0" t="0" r="0" b="0"/>
          <a:pathLst>
            <a:path>
              <a:moveTo>
                <a:pt x="0" y="21137"/>
              </a:moveTo>
              <a:lnTo>
                <a:pt x="1119746" y="2113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1788" y="2391636"/>
        <a:ext cx="55987" cy="55987"/>
      </dsp:txXfrm>
    </dsp:sp>
    <dsp:sp modelId="{578D555D-BE58-DC4F-A2A3-17BE5AA21C0B}">
      <dsp:nvSpPr>
        <dsp:cNvPr id="0" name=""/>
        <dsp:cNvSpPr/>
      </dsp:nvSpPr>
      <dsp:spPr>
        <a:xfrm>
          <a:off x="3184408" y="1524585"/>
          <a:ext cx="2273128" cy="1136564"/>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Short-term - the Abbasid Caliphate was a wealthy empire that was able to build a powerful city like Baghdad. </a:t>
          </a:r>
        </a:p>
      </dsp:txBody>
      <dsp:txXfrm>
        <a:off x="3217697" y="1557874"/>
        <a:ext cx="2206550" cy="1069986"/>
      </dsp:txXfrm>
    </dsp:sp>
    <dsp:sp modelId="{B4A5F18F-6AA0-B24F-BD2D-81CF02CF890E}">
      <dsp:nvSpPr>
        <dsp:cNvPr id="0" name=""/>
        <dsp:cNvSpPr/>
      </dsp:nvSpPr>
      <dsp:spPr>
        <a:xfrm rot="2142401">
          <a:off x="2169909" y="3052016"/>
          <a:ext cx="1119746" cy="42275"/>
        </a:xfrm>
        <a:custGeom>
          <a:avLst/>
          <a:gdLst/>
          <a:ahLst/>
          <a:cxnLst/>
          <a:rect l="0" t="0" r="0" b="0"/>
          <a:pathLst>
            <a:path>
              <a:moveTo>
                <a:pt x="0" y="21137"/>
              </a:moveTo>
              <a:lnTo>
                <a:pt x="1119746" y="21137"/>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01788" y="3045160"/>
        <a:ext cx="55987" cy="55987"/>
      </dsp:txXfrm>
    </dsp:sp>
    <dsp:sp modelId="{F0F1DD3C-5BDD-564D-8EB4-C4006F91334F}">
      <dsp:nvSpPr>
        <dsp:cNvPr id="0" name=""/>
        <dsp:cNvSpPr/>
      </dsp:nvSpPr>
      <dsp:spPr>
        <a:xfrm>
          <a:off x="3184408" y="2831634"/>
          <a:ext cx="2273128" cy="1136564"/>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Long-term connection – because of this history, Baghdad continues to be an important city in the Middle East today</a:t>
          </a:r>
        </a:p>
      </dsp:txBody>
      <dsp:txXfrm>
        <a:off x="3217697" y="2864923"/>
        <a:ext cx="2206550" cy="10699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1A6FE-42D9-504D-BFBE-E0E3400646D3}">
      <dsp:nvSpPr>
        <dsp:cNvPr id="0" name=""/>
        <dsp:cNvSpPr/>
      </dsp:nvSpPr>
      <dsp:spPr>
        <a:xfrm>
          <a:off x="8967" y="432281"/>
          <a:ext cx="5360798" cy="2144319"/>
        </a:xfrm>
        <a:prstGeom prst="chevron">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a:t>Read the article, “Effects of the Mongol Empire on Europe”</a:t>
          </a:r>
        </a:p>
      </dsp:txBody>
      <dsp:txXfrm>
        <a:off x="1081127" y="432281"/>
        <a:ext cx="3216479" cy="2144319"/>
      </dsp:txXfrm>
    </dsp:sp>
    <dsp:sp modelId="{81DE8AB5-F4D8-714A-AE52-83E6E48C86B1}">
      <dsp:nvSpPr>
        <dsp:cNvPr id="0" name=""/>
        <dsp:cNvSpPr/>
      </dsp:nvSpPr>
      <dsp:spPr>
        <a:xfrm>
          <a:off x="4833686" y="432281"/>
          <a:ext cx="5360798" cy="2144319"/>
        </a:xfrm>
        <a:prstGeom prst="chevron">
          <a:avLst/>
        </a:prstGeom>
        <a:solidFill>
          <a:schemeClr val="accent5">
            <a:hueOff val="1525459"/>
            <a:satOff val="-6370"/>
            <a:lumOff val="-9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2700" kern="1200"/>
            <a:t>With your partner, complete the map of short- and long-term consequences of the Mongol Empire</a:t>
          </a:r>
        </a:p>
      </dsp:txBody>
      <dsp:txXfrm>
        <a:off x="5905846" y="432281"/>
        <a:ext cx="3216479" cy="21443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160AB-B783-4DF4-97EC-BED4DE8006F7}">
      <dsp:nvSpPr>
        <dsp:cNvPr id="0" name=""/>
        <dsp:cNvSpPr/>
      </dsp:nvSpPr>
      <dsp:spPr>
        <a:xfrm>
          <a:off x="0" y="598"/>
          <a:ext cx="6266011" cy="139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66476-223C-4BC1-9A82-0AAD3F3280B3}">
      <dsp:nvSpPr>
        <dsp:cNvPr id="0" name=""/>
        <dsp:cNvSpPr/>
      </dsp:nvSpPr>
      <dsp:spPr>
        <a:xfrm>
          <a:off x="423357" y="315492"/>
          <a:ext cx="769740" cy="76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5DF9AC-090F-4F6E-A045-AD18D9EE6B38}">
      <dsp:nvSpPr>
        <dsp:cNvPr id="0" name=""/>
        <dsp:cNvSpPr/>
      </dsp:nvSpPr>
      <dsp:spPr>
        <a:xfrm>
          <a:off x="1616455" y="598"/>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1111250">
            <a:lnSpc>
              <a:spcPct val="90000"/>
            </a:lnSpc>
            <a:spcBef>
              <a:spcPct val="0"/>
            </a:spcBef>
            <a:spcAft>
              <a:spcPct val="35000"/>
            </a:spcAft>
            <a:buNone/>
          </a:pPr>
          <a:r>
            <a:rPr lang="en-US" sz="2500" kern="1200"/>
            <a:t>What are some products that we buy in Canada but are made overseas?</a:t>
          </a:r>
        </a:p>
      </dsp:txBody>
      <dsp:txXfrm>
        <a:off x="1616455" y="598"/>
        <a:ext cx="4649555" cy="1399528"/>
      </dsp:txXfrm>
    </dsp:sp>
    <dsp:sp modelId="{5AA74E0A-C72C-4BD4-8DD0-7FEB89A94951}">
      <dsp:nvSpPr>
        <dsp:cNvPr id="0" name=""/>
        <dsp:cNvSpPr/>
      </dsp:nvSpPr>
      <dsp:spPr>
        <a:xfrm>
          <a:off x="0" y="1750009"/>
          <a:ext cx="6266011" cy="139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2A2120-C4D0-4CCD-A6B1-2FE265E15882}">
      <dsp:nvSpPr>
        <dsp:cNvPr id="0" name=""/>
        <dsp:cNvSpPr/>
      </dsp:nvSpPr>
      <dsp:spPr>
        <a:xfrm>
          <a:off x="423357" y="2064903"/>
          <a:ext cx="769740" cy="76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87F5A9-4FEF-4775-8029-8662345FD397}">
      <dsp:nvSpPr>
        <dsp:cNvPr id="0" name=""/>
        <dsp:cNvSpPr/>
      </dsp:nvSpPr>
      <dsp:spPr>
        <a:xfrm>
          <a:off x="1616455" y="1750009"/>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1111250">
            <a:lnSpc>
              <a:spcPct val="90000"/>
            </a:lnSpc>
            <a:spcBef>
              <a:spcPct val="0"/>
            </a:spcBef>
            <a:spcAft>
              <a:spcPct val="35000"/>
            </a:spcAft>
            <a:buNone/>
          </a:pPr>
          <a:r>
            <a:rPr lang="en-US" sz="2500" kern="1200"/>
            <a:t>What are some ways that we are connected to other countries through trade?</a:t>
          </a:r>
        </a:p>
      </dsp:txBody>
      <dsp:txXfrm>
        <a:off x="1616455" y="1750009"/>
        <a:ext cx="4649555" cy="1399528"/>
      </dsp:txXfrm>
    </dsp:sp>
    <dsp:sp modelId="{663BA2A5-7DAB-46D7-9D65-F058BC5D6819}">
      <dsp:nvSpPr>
        <dsp:cNvPr id="0" name=""/>
        <dsp:cNvSpPr/>
      </dsp:nvSpPr>
      <dsp:spPr>
        <a:xfrm>
          <a:off x="0" y="3499420"/>
          <a:ext cx="6266011" cy="1399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F55F72-F727-45F0-9071-D26A932E3188}">
      <dsp:nvSpPr>
        <dsp:cNvPr id="0" name=""/>
        <dsp:cNvSpPr/>
      </dsp:nvSpPr>
      <dsp:spPr>
        <a:xfrm>
          <a:off x="423357" y="3814314"/>
          <a:ext cx="769740" cy="76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8BABEC3-2FDA-451C-9FFE-E04A74D73721}">
      <dsp:nvSpPr>
        <dsp:cNvPr id="0" name=""/>
        <dsp:cNvSpPr/>
      </dsp:nvSpPr>
      <dsp:spPr>
        <a:xfrm>
          <a:off x="1616455" y="3499420"/>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1111250">
            <a:lnSpc>
              <a:spcPct val="90000"/>
            </a:lnSpc>
            <a:spcBef>
              <a:spcPct val="0"/>
            </a:spcBef>
            <a:spcAft>
              <a:spcPct val="35000"/>
            </a:spcAft>
            <a:buNone/>
          </a:pPr>
          <a:r>
            <a:rPr lang="en-US" sz="2500" kern="1200"/>
            <a:t>What is a global exchange?</a:t>
          </a:r>
        </a:p>
      </dsp:txBody>
      <dsp:txXfrm>
        <a:off x="1616455" y="3499420"/>
        <a:ext cx="4649555" cy="13995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E2316-1C26-4972-8401-8365460A7735}">
      <dsp:nvSpPr>
        <dsp:cNvPr id="0" name=""/>
        <dsp:cNvSpPr/>
      </dsp:nvSpPr>
      <dsp:spPr>
        <a:xfrm>
          <a:off x="0" y="1541"/>
          <a:ext cx="10353675" cy="781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67D5B-0BF8-45D6-A271-B2AA1FCB808A}">
      <dsp:nvSpPr>
        <dsp:cNvPr id="0" name=""/>
        <dsp:cNvSpPr/>
      </dsp:nvSpPr>
      <dsp:spPr>
        <a:xfrm>
          <a:off x="236374" y="177357"/>
          <a:ext cx="429771" cy="429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4D5B72-348C-434E-B322-98FBD703ABC6}">
      <dsp:nvSpPr>
        <dsp:cNvPr id="0" name=""/>
        <dsp:cNvSpPr/>
      </dsp:nvSpPr>
      <dsp:spPr>
        <a:xfrm>
          <a:off x="902521" y="1541"/>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n-US" sz="2200" kern="1200"/>
            <a:t>Increased global exchange as a result of technology has been happening for a long time.</a:t>
          </a:r>
        </a:p>
      </dsp:txBody>
      <dsp:txXfrm>
        <a:off x="902521" y="1541"/>
        <a:ext cx="9451153" cy="781403"/>
      </dsp:txXfrm>
    </dsp:sp>
    <dsp:sp modelId="{A142A563-00A5-47D7-908B-8A58E6630E57}">
      <dsp:nvSpPr>
        <dsp:cNvPr id="0" name=""/>
        <dsp:cNvSpPr/>
      </dsp:nvSpPr>
      <dsp:spPr>
        <a:xfrm>
          <a:off x="0" y="978296"/>
          <a:ext cx="10353675" cy="781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F1A25-7148-4811-BC8B-F9B78876C798}">
      <dsp:nvSpPr>
        <dsp:cNvPr id="0" name=""/>
        <dsp:cNvSpPr/>
      </dsp:nvSpPr>
      <dsp:spPr>
        <a:xfrm>
          <a:off x="236374" y="1154111"/>
          <a:ext cx="429771" cy="429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0AEF09-C821-49EC-A11D-A55606EDB417}">
      <dsp:nvSpPr>
        <dsp:cNvPr id="0" name=""/>
        <dsp:cNvSpPr/>
      </dsp:nvSpPr>
      <dsp:spPr>
        <a:xfrm>
          <a:off x="902521" y="978296"/>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n-US" sz="2200" kern="1200"/>
            <a:t>One example is the Silk Road, which allowed people from many different regions to trade more easily when a reliable road was built.</a:t>
          </a:r>
        </a:p>
      </dsp:txBody>
      <dsp:txXfrm>
        <a:off x="902521" y="978296"/>
        <a:ext cx="9451153" cy="781403"/>
      </dsp:txXfrm>
    </dsp:sp>
    <dsp:sp modelId="{7625FD06-5122-4691-B629-71E1674BFB71}">
      <dsp:nvSpPr>
        <dsp:cNvPr id="0" name=""/>
        <dsp:cNvSpPr/>
      </dsp:nvSpPr>
      <dsp:spPr>
        <a:xfrm>
          <a:off x="0" y="1955050"/>
          <a:ext cx="10353675" cy="781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1A5B2-3F1F-4A54-AF99-C5428E5D6274}">
      <dsp:nvSpPr>
        <dsp:cNvPr id="0" name=""/>
        <dsp:cNvSpPr/>
      </dsp:nvSpPr>
      <dsp:spPr>
        <a:xfrm>
          <a:off x="236374" y="2130866"/>
          <a:ext cx="429771" cy="429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CB6CE0-0B3C-44C5-927B-D8C96AB3E0A0}">
      <dsp:nvSpPr>
        <dsp:cNvPr id="0" name=""/>
        <dsp:cNvSpPr/>
      </dsp:nvSpPr>
      <dsp:spPr>
        <a:xfrm>
          <a:off x="902521" y="1955050"/>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n-US" sz="2200" kern="1200"/>
            <a:t>This reached new levels during the Mongol Empire, when soldiers protected the roads and made it safer for travellers.</a:t>
          </a:r>
        </a:p>
      </dsp:txBody>
      <dsp:txXfrm>
        <a:off x="902521" y="1955050"/>
        <a:ext cx="9451153" cy="781403"/>
      </dsp:txXfrm>
    </dsp:sp>
    <dsp:sp modelId="{C4A7FFDA-3557-45DC-AFD8-FF3C6A79337C}">
      <dsp:nvSpPr>
        <dsp:cNvPr id="0" name=""/>
        <dsp:cNvSpPr/>
      </dsp:nvSpPr>
      <dsp:spPr>
        <a:xfrm>
          <a:off x="0" y="2931804"/>
          <a:ext cx="10353675" cy="78140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3F4B25-B70F-4984-9DD1-C08959C5053F}">
      <dsp:nvSpPr>
        <dsp:cNvPr id="0" name=""/>
        <dsp:cNvSpPr/>
      </dsp:nvSpPr>
      <dsp:spPr>
        <a:xfrm>
          <a:off x="236374" y="3107620"/>
          <a:ext cx="429771" cy="4297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35F596-106B-4B13-9A46-04628EF4EF29}">
      <dsp:nvSpPr>
        <dsp:cNvPr id="0" name=""/>
        <dsp:cNvSpPr/>
      </dsp:nvSpPr>
      <dsp:spPr>
        <a:xfrm>
          <a:off x="902521" y="2931804"/>
          <a:ext cx="9451153" cy="781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99" tIns="82699" rIns="82699" bIns="82699" numCol="1" spcCol="1270" anchor="ctr" anchorCtr="0">
          <a:noAutofit/>
        </a:bodyPr>
        <a:lstStyle/>
        <a:p>
          <a:pPr marL="0" lvl="0" indent="0" algn="l" defTabSz="977900">
            <a:lnSpc>
              <a:spcPct val="90000"/>
            </a:lnSpc>
            <a:spcBef>
              <a:spcPct val="0"/>
            </a:spcBef>
            <a:spcAft>
              <a:spcPct val="35000"/>
            </a:spcAft>
            <a:buNone/>
          </a:pPr>
          <a:r>
            <a:rPr lang="en-CA" sz="2200" kern="1200">
              <a:hlinkClick xmlns:r="http://schemas.openxmlformats.org/officeDocument/2006/relationships" r:id="rId9"/>
            </a:rPr>
            <a:t>https://ed.ted.com/lessons/the-silk-road-history-s-first-world-wide-web-shannon-harris-castelo#watch</a:t>
          </a:r>
          <a:endParaRPr lang="en-US" sz="2200" kern="1200"/>
        </a:p>
      </dsp:txBody>
      <dsp:txXfrm>
        <a:off x="902521" y="2931804"/>
        <a:ext cx="9451153" cy="7814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9468D-7EA7-4B95-87A1-71337C11743E}">
      <dsp:nvSpPr>
        <dsp:cNvPr id="0" name=""/>
        <dsp:cNvSpPr/>
      </dsp:nvSpPr>
      <dsp:spPr>
        <a:xfrm>
          <a:off x="0" y="598"/>
          <a:ext cx="6266011" cy="1399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8B69B0-D717-471B-BB40-3B7F729F3C94}">
      <dsp:nvSpPr>
        <dsp:cNvPr id="0" name=""/>
        <dsp:cNvSpPr/>
      </dsp:nvSpPr>
      <dsp:spPr>
        <a:xfrm>
          <a:off x="423357" y="315492"/>
          <a:ext cx="769740" cy="76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03525C-6F99-4E7B-8963-1A9D43A98B76}">
      <dsp:nvSpPr>
        <dsp:cNvPr id="0" name=""/>
        <dsp:cNvSpPr/>
      </dsp:nvSpPr>
      <dsp:spPr>
        <a:xfrm>
          <a:off x="1616455" y="598"/>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889000">
            <a:lnSpc>
              <a:spcPct val="90000"/>
            </a:lnSpc>
            <a:spcBef>
              <a:spcPct val="0"/>
            </a:spcBef>
            <a:spcAft>
              <a:spcPct val="35000"/>
            </a:spcAft>
            <a:buNone/>
          </a:pPr>
          <a:r>
            <a:rPr lang="en-US" sz="2000" kern="1200"/>
            <a:t>Work with your group mates to create a map of the short- and long-term consequences of the Mongolian Empire that brings together all your ideas. </a:t>
          </a:r>
        </a:p>
      </dsp:txBody>
      <dsp:txXfrm>
        <a:off x="1616455" y="598"/>
        <a:ext cx="4649555" cy="1399528"/>
      </dsp:txXfrm>
    </dsp:sp>
    <dsp:sp modelId="{520FA890-A572-4676-8033-3D690F6773BA}">
      <dsp:nvSpPr>
        <dsp:cNvPr id="0" name=""/>
        <dsp:cNvSpPr/>
      </dsp:nvSpPr>
      <dsp:spPr>
        <a:xfrm>
          <a:off x="0" y="1750009"/>
          <a:ext cx="6266011" cy="1399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E6CD1-E5C9-4E24-95F8-7E630C8BE0EA}">
      <dsp:nvSpPr>
        <dsp:cNvPr id="0" name=""/>
        <dsp:cNvSpPr/>
      </dsp:nvSpPr>
      <dsp:spPr>
        <a:xfrm>
          <a:off x="423357" y="2064903"/>
          <a:ext cx="769740" cy="76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822C32-B09C-4B25-B284-EC546151A7D3}">
      <dsp:nvSpPr>
        <dsp:cNvPr id="0" name=""/>
        <dsp:cNvSpPr/>
      </dsp:nvSpPr>
      <dsp:spPr>
        <a:xfrm>
          <a:off x="1616455" y="1750009"/>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889000">
            <a:lnSpc>
              <a:spcPct val="90000"/>
            </a:lnSpc>
            <a:spcBef>
              <a:spcPct val="0"/>
            </a:spcBef>
            <a:spcAft>
              <a:spcPct val="35000"/>
            </a:spcAft>
            <a:buNone/>
          </a:pPr>
          <a:r>
            <a:rPr lang="en-US" sz="2000" kern="1200"/>
            <a:t>Make as many connections between the consequences and to the modern world as you can.</a:t>
          </a:r>
        </a:p>
      </dsp:txBody>
      <dsp:txXfrm>
        <a:off x="1616455" y="1750009"/>
        <a:ext cx="4649555" cy="1399528"/>
      </dsp:txXfrm>
    </dsp:sp>
    <dsp:sp modelId="{53855B16-E91B-4A7B-8581-7771161C4542}">
      <dsp:nvSpPr>
        <dsp:cNvPr id="0" name=""/>
        <dsp:cNvSpPr/>
      </dsp:nvSpPr>
      <dsp:spPr>
        <a:xfrm>
          <a:off x="0" y="3499420"/>
          <a:ext cx="6266011" cy="1399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DADC9-5777-4E7C-A226-B9B1810E67C9}">
      <dsp:nvSpPr>
        <dsp:cNvPr id="0" name=""/>
        <dsp:cNvSpPr/>
      </dsp:nvSpPr>
      <dsp:spPr>
        <a:xfrm>
          <a:off x="423357" y="3814314"/>
          <a:ext cx="769740" cy="76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93779F-EF27-4DB7-B411-6952DF018961}">
      <dsp:nvSpPr>
        <dsp:cNvPr id="0" name=""/>
        <dsp:cNvSpPr/>
      </dsp:nvSpPr>
      <dsp:spPr>
        <a:xfrm>
          <a:off x="1616455" y="3499420"/>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889000">
            <a:lnSpc>
              <a:spcPct val="90000"/>
            </a:lnSpc>
            <a:spcBef>
              <a:spcPct val="0"/>
            </a:spcBef>
            <a:spcAft>
              <a:spcPct val="35000"/>
            </a:spcAft>
            <a:buNone/>
          </a:pPr>
          <a:r>
            <a:rPr lang="en-US" sz="2000" kern="1200"/>
            <a:t>We will put these ideas on the board, so be prepared to share your ideas.</a:t>
          </a:r>
        </a:p>
      </dsp:txBody>
      <dsp:txXfrm>
        <a:off x="1616455" y="3499420"/>
        <a:ext cx="4649555" cy="13995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CA3ED-A5EC-1940-8368-658F970A2391}">
      <dsp:nvSpPr>
        <dsp:cNvPr id="0" name=""/>
        <dsp:cNvSpPr/>
      </dsp:nvSpPr>
      <dsp:spPr>
        <a:xfrm>
          <a:off x="3197" y="0"/>
          <a:ext cx="2536297" cy="321151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7740" tIns="330200" rIns="197740" bIns="330200" numCol="1" spcCol="1270" anchor="t" anchorCtr="0">
          <a:noAutofit/>
        </a:bodyPr>
        <a:lstStyle/>
        <a:p>
          <a:pPr marL="0" lvl="0" indent="0" algn="l" defTabSz="711200">
            <a:lnSpc>
              <a:spcPct val="90000"/>
            </a:lnSpc>
            <a:spcBef>
              <a:spcPct val="0"/>
            </a:spcBef>
            <a:spcAft>
              <a:spcPct val="35000"/>
            </a:spcAft>
            <a:buNone/>
          </a:pPr>
          <a:r>
            <a:rPr lang="en-US" sz="1600" kern="1200"/>
            <a:t>You will receive a package with a map and several worksheets on the various cities of the Silk Road.</a:t>
          </a:r>
        </a:p>
      </dsp:txBody>
      <dsp:txXfrm>
        <a:off x="3197" y="1220374"/>
        <a:ext cx="2536297" cy="1926907"/>
      </dsp:txXfrm>
    </dsp:sp>
    <dsp:sp modelId="{9B785AA0-6185-724D-B26F-3CF13D98CDEB}">
      <dsp:nvSpPr>
        <dsp:cNvPr id="0" name=""/>
        <dsp:cNvSpPr/>
      </dsp:nvSpPr>
      <dsp:spPr>
        <a:xfrm>
          <a:off x="789619" y="321151"/>
          <a:ext cx="963453" cy="963453"/>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w="9525" cap="rnd" cmpd="sng" algn="ctr">
          <a:solidFill>
            <a:schemeClr val="accent2">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5115" tIns="12700" rIns="7511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30713" y="462245"/>
        <a:ext cx="681265" cy="681265"/>
      </dsp:txXfrm>
    </dsp:sp>
    <dsp:sp modelId="{9B621FCF-67FE-1B4C-8D73-98C3F9A9E53B}">
      <dsp:nvSpPr>
        <dsp:cNvPr id="0" name=""/>
        <dsp:cNvSpPr/>
      </dsp:nvSpPr>
      <dsp:spPr>
        <a:xfrm>
          <a:off x="3197" y="3211440"/>
          <a:ext cx="2536297" cy="72"/>
        </a:xfrm>
        <a:prstGeom prst="rect">
          <a:avLst/>
        </a:prstGeom>
        <a:gradFill rotWithShape="0">
          <a:gsLst>
            <a:gs pos="0">
              <a:schemeClr val="accent2">
                <a:hueOff val="212916"/>
                <a:satOff val="-950"/>
                <a:lumOff val="-84"/>
                <a:alphaOff val="0"/>
                <a:tint val="96000"/>
                <a:lumMod val="104000"/>
              </a:schemeClr>
            </a:gs>
            <a:gs pos="100000">
              <a:schemeClr val="accent2">
                <a:hueOff val="212916"/>
                <a:satOff val="-950"/>
                <a:lumOff val="-84"/>
                <a:alphaOff val="0"/>
                <a:shade val="90000"/>
                <a:lumMod val="90000"/>
              </a:schemeClr>
            </a:gs>
          </a:gsLst>
          <a:lin ang="5400000" scaled="0"/>
        </a:gradFill>
        <a:ln w="9525" cap="rnd" cmpd="sng" algn="ctr">
          <a:solidFill>
            <a:schemeClr val="accent2">
              <a:hueOff val="212916"/>
              <a:satOff val="-950"/>
              <a:lumOff val="-84"/>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020EFD3A-8590-4A4A-8F37-54BF2CAA19F1}">
      <dsp:nvSpPr>
        <dsp:cNvPr id="0" name=""/>
        <dsp:cNvSpPr/>
      </dsp:nvSpPr>
      <dsp:spPr>
        <a:xfrm>
          <a:off x="2793124" y="0"/>
          <a:ext cx="2536297" cy="3211512"/>
        </a:xfrm>
        <a:prstGeom prst="rect">
          <a:avLst/>
        </a:prstGeom>
        <a:solidFill>
          <a:schemeClr val="accent2">
            <a:tint val="40000"/>
            <a:alpha val="90000"/>
            <a:hueOff val="692013"/>
            <a:satOff val="-1728"/>
            <a:lumOff val="-141"/>
            <a:alphaOff val="0"/>
          </a:schemeClr>
        </a:solidFill>
        <a:ln w="9525" cap="rnd" cmpd="sng" algn="ctr">
          <a:solidFill>
            <a:schemeClr val="accent2">
              <a:tint val="40000"/>
              <a:alpha val="90000"/>
              <a:hueOff val="692013"/>
              <a:satOff val="-1728"/>
              <a:lumOff val="-1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7740" tIns="330200" rIns="197740" bIns="330200" numCol="1" spcCol="1270" anchor="t" anchorCtr="0">
          <a:noAutofit/>
        </a:bodyPr>
        <a:lstStyle/>
        <a:p>
          <a:pPr marL="0" lvl="0" indent="0" algn="l" defTabSz="711200">
            <a:lnSpc>
              <a:spcPct val="90000"/>
            </a:lnSpc>
            <a:spcBef>
              <a:spcPct val="0"/>
            </a:spcBef>
            <a:spcAft>
              <a:spcPct val="35000"/>
            </a:spcAft>
            <a:buNone/>
          </a:pPr>
          <a:r>
            <a:rPr lang="en-US" sz="1600" kern="1200"/>
            <a:t>You will walk around to the various cities, read the information, and answer the questions about the cities.</a:t>
          </a:r>
        </a:p>
      </dsp:txBody>
      <dsp:txXfrm>
        <a:off x="2793124" y="1220374"/>
        <a:ext cx="2536297" cy="1926907"/>
      </dsp:txXfrm>
    </dsp:sp>
    <dsp:sp modelId="{421A5DF4-43BC-F64E-B457-2D0559B9C241}">
      <dsp:nvSpPr>
        <dsp:cNvPr id="0" name=""/>
        <dsp:cNvSpPr/>
      </dsp:nvSpPr>
      <dsp:spPr>
        <a:xfrm>
          <a:off x="3579546" y="321151"/>
          <a:ext cx="963453" cy="963453"/>
        </a:xfrm>
        <a:prstGeom prst="ellipse">
          <a:avLst/>
        </a:prstGeom>
        <a:gradFill rotWithShape="0">
          <a:gsLst>
            <a:gs pos="0">
              <a:schemeClr val="accent2">
                <a:hueOff val="425831"/>
                <a:satOff val="-1900"/>
                <a:lumOff val="-168"/>
                <a:alphaOff val="0"/>
                <a:tint val="96000"/>
                <a:lumMod val="104000"/>
              </a:schemeClr>
            </a:gs>
            <a:gs pos="100000">
              <a:schemeClr val="accent2">
                <a:hueOff val="425831"/>
                <a:satOff val="-1900"/>
                <a:lumOff val="-168"/>
                <a:alphaOff val="0"/>
                <a:shade val="90000"/>
                <a:lumMod val="90000"/>
              </a:schemeClr>
            </a:gs>
          </a:gsLst>
          <a:lin ang="5400000" scaled="0"/>
        </a:gradFill>
        <a:ln w="9525" cap="rnd" cmpd="sng" algn="ctr">
          <a:solidFill>
            <a:schemeClr val="accent2">
              <a:hueOff val="425831"/>
              <a:satOff val="-1900"/>
              <a:lumOff val="-168"/>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5115" tIns="12700" rIns="7511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20640" y="462245"/>
        <a:ext cx="681265" cy="681265"/>
      </dsp:txXfrm>
    </dsp:sp>
    <dsp:sp modelId="{8713BC2E-F9AA-1840-9180-49D2D4587787}">
      <dsp:nvSpPr>
        <dsp:cNvPr id="0" name=""/>
        <dsp:cNvSpPr/>
      </dsp:nvSpPr>
      <dsp:spPr>
        <a:xfrm>
          <a:off x="2793124" y="3211440"/>
          <a:ext cx="2536297" cy="72"/>
        </a:xfrm>
        <a:prstGeom prst="rect">
          <a:avLst/>
        </a:prstGeom>
        <a:gradFill rotWithShape="0">
          <a:gsLst>
            <a:gs pos="0">
              <a:schemeClr val="accent2">
                <a:hueOff val="638747"/>
                <a:satOff val="-2850"/>
                <a:lumOff val="-252"/>
                <a:alphaOff val="0"/>
                <a:tint val="96000"/>
                <a:lumMod val="104000"/>
              </a:schemeClr>
            </a:gs>
            <a:gs pos="100000">
              <a:schemeClr val="accent2">
                <a:hueOff val="638747"/>
                <a:satOff val="-2850"/>
                <a:lumOff val="-252"/>
                <a:alphaOff val="0"/>
                <a:shade val="90000"/>
                <a:lumMod val="90000"/>
              </a:schemeClr>
            </a:gs>
          </a:gsLst>
          <a:lin ang="5400000" scaled="0"/>
        </a:gradFill>
        <a:ln w="9525" cap="rnd" cmpd="sng" algn="ctr">
          <a:solidFill>
            <a:schemeClr val="accent2">
              <a:hueOff val="638747"/>
              <a:satOff val="-2850"/>
              <a:lumOff val="-252"/>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E37F39E8-5A64-DD40-B433-B065B0D19B0E}">
      <dsp:nvSpPr>
        <dsp:cNvPr id="0" name=""/>
        <dsp:cNvSpPr/>
      </dsp:nvSpPr>
      <dsp:spPr>
        <a:xfrm>
          <a:off x="5583052" y="0"/>
          <a:ext cx="2536297" cy="3211512"/>
        </a:xfrm>
        <a:prstGeom prst="rect">
          <a:avLst/>
        </a:prstGeom>
        <a:solidFill>
          <a:schemeClr val="accent2">
            <a:tint val="40000"/>
            <a:alpha val="90000"/>
            <a:hueOff val="1384026"/>
            <a:satOff val="-3455"/>
            <a:lumOff val="-282"/>
            <a:alphaOff val="0"/>
          </a:schemeClr>
        </a:solidFill>
        <a:ln w="9525" cap="rnd" cmpd="sng" algn="ctr">
          <a:solidFill>
            <a:schemeClr val="accent2">
              <a:tint val="40000"/>
              <a:alpha val="90000"/>
              <a:hueOff val="1384026"/>
              <a:satOff val="-3455"/>
              <a:lumOff val="-28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7740" tIns="330200" rIns="197740" bIns="330200" numCol="1" spcCol="1270" anchor="t" anchorCtr="0">
          <a:noAutofit/>
        </a:bodyPr>
        <a:lstStyle/>
        <a:p>
          <a:pPr marL="0" lvl="0" indent="0" algn="l" defTabSz="711200">
            <a:lnSpc>
              <a:spcPct val="90000"/>
            </a:lnSpc>
            <a:spcBef>
              <a:spcPct val="0"/>
            </a:spcBef>
            <a:spcAft>
              <a:spcPct val="35000"/>
            </a:spcAft>
            <a:buNone/>
          </a:pPr>
          <a:r>
            <a:rPr lang="en-US" sz="1600" kern="1200"/>
            <a:t>After you have visited all the cities, connect them on your map to see how the Silk Road was formed.</a:t>
          </a:r>
        </a:p>
      </dsp:txBody>
      <dsp:txXfrm>
        <a:off x="5583052" y="1220374"/>
        <a:ext cx="2536297" cy="1926907"/>
      </dsp:txXfrm>
    </dsp:sp>
    <dsp:sp modelId="{FB25EB64-2E77-1046-9558-08807B3FD233}">
      <dsp:nvSpPr>
        <dsp:cNvPr id="0" name=""/>
        <dsp:cNvSpPr/>
      </dsp:nvSpPr>
      <dsp:spPr>
        <a:xfrm>
          <a:off x="6369474" y="321151"/>
          <a:ext cx="963453" cy="963453"/>
        </a:xfrm>
        <a:prstGeom prst="ellipse">
          <a:avLst/>
        </a:prstGeom>
        <a:gradFill rotWithShape="0">
          <a:gsLst>
            <a:gs pos="0">
              <a:schemeClr val="accent2">
                <a:hueOff val="851662"/>
                <a:satOff val="-3800"/>
                <a:lumOff val="-337"/>
                <a:alphaOff val="0"/>
                <a:tint val="96000"/>
                <a:lumMod val="104000"/>
              </a:schemeClr>
            </a:gs>
            <a:gs pos="100000">
              <a:schemeClr val="accent2">
                <a:hueOff val="851662"/>
                <a:satOff val="-3800"/>
                <a:lumOff val="-337"/>
                <a:alphaOff val="0"/>
                <a:shade val="90000"/>
                <a:lumMod val="90000"/>
              </a:schemeClr>
            </a:gs>
          </a:gsLst>
          <a:lin ang="5400000" scaled="0"/>
        </a:gradFill>
        <a:ln w="9525" cap="rnd" cmpd="sng" algn="ctr">
          <a:solidFill>
            <a:schemeClr val="accent2">
              <a:hueOff val="851662"/>
              <a:satOff val="-3800"/>
              <a:lumOff val="-337"/>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5115" tIns="12700" rIns="7511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510568" y="462245"/>
        <a:ext cx="681265" cy="681265"/>
      </dsp:txXfrm>
    </dsp:sp>
    <dsp:sp modelId="{5D796CB7-7AA0-5F44-A3FD-73DA46FF3B28}">
      <dsp:nvSpPr>
        <dsp:cNvPr id="0" name=""/>
        <dsp:cNvSpPr/>
      </dsp:nvSpPr>
      <dsp:spPr>
        <a:xfrm>
          <a:off x="5583052" y="3211440"/>
          <a:ext cx="2536297" cy="72"/>
        </a:xfrm>
        <a:prstGeom prst="rect">
          <a:avLst/>
        </a:prstGeom>
        <a:gradFill rotWithShape="0">
          <a:gsLst>
            <a:gs pos="0">
              <a:schemeClr val="accent2">
                <a:hueOff val="1064578"/>
                <a:satOff val="-4750"/>
                <a:lumOff val="-421"/>
                <a:alphaOff val="0"/>
                <a:tint val="96000"/>
                <a:lumMod val="104000"/>
              </a:schemeClr>
            </a:gs>
            <a:gs pos="100000">
              <a:schemeClr val="accent2">
                <a:hueOff val="1064578"/>
                <a:satOff val="-4750"/>
                <a:lumOff val="-421"/>
                <a:alphaOff val="0"/>
                <a:shade val="90000"/>
                <a:lumMod val="90000"/>
              </a:schemeClr>
            </a:gs>
          </a:gsLst>
          <a:lin ang="5400000" scaled="0"/>
        </a:gradFill>
        <a:ln w="9525" cap="rnd" cmpd="sng" algn="ctr">
          <a:solidFill>
            <a:schemeClr val="accent2">
              <a:hueOff val="1064578"/>
              <a:satOff val="-4750"/>
              <a:lumOff val="-421"/>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E1989F0-913F-ED4D-8607-497C4A423ABE}">
      <dsp:nvSpPr>
        <dsp:cNvPr id="0" name=""/>
        <dsp:cNvSpPr/>
      </dsp:nvSpPr>
      <dsp:spPr>
        <a:xfrm>
          <a:off x="8372980" y="0"/>
          <a:ext cx="2536297" cy="3211512"/>
        </a:xfrm>
        <a:prstGeom prst="rect">
          <a:avLst/>
        </a:prstGeom>
        <a:solidFill>
          <a:schemeClr val="accent2">
            <a:tint val="40000"/>
            <a:alpha val="90000"/>
            <a:hueOff val="2076040"/>
            <a:satOff val="-5183"/>
            <a:lumOff val="-423"/>
            <a:alphaOff val="0"/>
          </a:schemeClr>
        </a:solidFill>
        <a:ln w="9525" cap="rnd" cmpd="sng" algn="ctr">
          <a:solidFill>
            <a:schemeClr val="accent2">
              <a:tint val="40000"/>
              <a:alpha val="90000"/>
              <a:hueOff val="2076040"/>
              <a:satOff val="-5183"/>
              <a:lumOff val="-42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7740" tIns="330200" rIns="197740" bIns="330200" numCol="1" spcCol="1270" anchor="t" anchorCtr="0">
          <a:noAutofit/>
        </a:bodyPr>
        <a:lstStyle/>
        <a:p>
          <a:pPr marL="0" lvl="0" indent="0" algn="l" defTabSz="711200">
            <a:lnSpc>
              <a:spcPct val="90000"/>
            </a:lnSpc>
            <a:spcBef>
              <a:spcPct val="0"/>
            </a:spcBef>
            <a:spcAft>
              <a:spcPct val="35000"/>
            </a:spcAft>
            <a:buNone/>
          </a:pPr>
          <a:r>
            <a:rPr lang="en-US" sz="1600" kern="1200"/>
            <a:t>You will hand in your packages when you have finished gathering all the information. </a:t>
          </a:r>
        </a:p>
      </dsp:txBody>
      <dsp:txXfrm>
        <a:off x="8372980" y="1220374"/>
        <a:ext cx="2536297" cy="1926907"/>
      </dsp:txXfrm>
    </dsp:sp>
    <dsp:sp modelId="{2840BDC2-2362-6D4D-8E16-422D1E6BB6D9}">
      <dsp:nvSpPr>
        <dsp:cNvPr id="0" name=""/>
        <dsp:cNvSpPr/>
      </dsp:nvSpPr>
      <dsp:spPr>
        <a:xfrm>
          <a:off x="9159402" y="321151"/>
          <a:ext cx="963453" cy="963453"/>
        </a:xfrm>
        <a:prstGeom prst="ellipse">
          <a:avLst/>
        </a:prstGeom>
        <a:gradFill rotWithShape="0">
          <a:gsLst>
            <a:gs pos="0">
              <a:schemeClr val="accent2">
                <a:hueOff val="1277493"/>
                <a:satOff val="-5700"/>
                <a:lumOff val="-505"/>
                <a:alphaOff val="0"/>
                <a:tint val="96000"/>
                <a:lumMod val="104000"/>
              </a:schemeClr>
            </a:gs>
            <a:gs pos="100000">
              <a:schemeClr val="accent2">
                <a:hueOff val="1277493"/>
                <a:satOff val="-5700"/>
                <a:lumOff val="-505"/>
                <a:alphaOff val="0"/>
                <a:shade val="90000"/>
                <a:lumMod val="90000"/>
              </a:schemeClr>
            </a:gs>
          </a:gsLst>
          <a:lin ang="5400000" scaled="0"/>
        </a:gradFill>
        <a:ln w="9525" cap="rnd" cmpd="sng" algn="ctr">
          <a:solidFill>
            <a:schemeClr val="accent2">
              <a:hueOff val="1277493"/>
              <a:satOff val="-5700"/>
              <a:lumOff val="-505"/>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5115" tIns="12700" rIns="75115"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300496" y="462245"/>
        <a:ext cx="681265" cy="681265"/>
      </dsp:txXfrm>
    </dsp:sp>
    <dsp:sp modelId="{89DB1D27-603D-F848-890D-375D3A82EF47}">
      <dsp:nvSpPr>
        <dsp:cNvPr id="0" name=""/>
        <dsp:cNvSpPr/>
      </dsp:nvSpPr>
      <dsp:spPr>
        <a:xfrm>
          <a:off x="8372980" y="3211440"/>
          <a:ext cx="2536297" cy="72"/>
        </a:xfrm>
        <a:prstGeom prst="rect">
          <a:avLst/>
        </a:prstGeom>
        <a:gradFill rotWithShape="0">
          <a:gsLst>
            <a:gs pos="0">
              <a:schemeClr val="accent2">
                <a:hueOff val="1490409"/>
                <a:satOff val="-6650"/>
                <a:lumOff val="-589"/>
                <a:alphaOff val="0"/>
                <a:tint val="96000"/>
                <a:lumMod val="104000"/>
              </a:schemeClr>
            </a:gs>
            <a:gs pos="100000">
              <a:schemeClr val="accent2">
                <a:hueOff val="1490409"/>
                <a:satOff val="-6650"/>
                <a:lumOff val="-589"/>
                <a:alphaOff val="0"/>
                <a:shade val="90000"/>
                <a:lumMod val="90000"/>
              </a:schemeClr>
            </a:gs>
          </a:gsLst>
          <a:lin ang="5400000" scaled="0"/>
        </a:gradFill>
        <a:ln w="9525" cap="rnd" cmpd="sng" algn="ctr">
          <a:solidFill>
            <a:schemeClr val="accent2">
              <a:hueOff val="1490409"/>
              <a:satOff val="-6650"/>
              <a:lumOff val="-589"/>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72039-2C27-4E04-A515-9AADC92243DC}">
      <dsp:nvSpPr>
        <dsp:cNvPr id="0" name=""/>
        <dsp:cNvSpPr/>
      </dsp:nvSpPr>
      <dsp:spPr>
        <a:xfrm>
          <a:off x="0" y="598"/>
          <a:ext cx="6266011" cy="1399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5D37F6-496D-4156-A0BD-0AD13BEF53F8}">
      <dsp:nvSpPr>
        <dsp:cNvPr id="0" name=""/>
        <dsp:cNvSpPr/>
      </dsp:nvSpPr>
      <dsp:spPr>
        <a:xfrm>
          <a:off x="423357" y="315492"/>
          <a:ext cx="769740" cy="76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541B44-3BFC-4773-A026-FA1F69D43379}">
      <dsp:nvSpPr>
        <dsp:cNvPr id="0" name=""/>
        <dsp:cNvSpPr/>
      </dsp:nvSpPr>
      <dsp:spPr>
        <a:xfrm>
          <a:off x="1616455" y="598"/>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933450">
            <a:lnSpc>
              <a:spcPct val="90000"/>
            </a:lnSpc>
            <a:spcBef>
              <a:spcPct val="0"/>
            </a:spcBef>
            <a:spcAft>
              <a:spcPct val="35000"/>
            </a:spcAft>
            <a:buNone/>
          </a:pPr>
          <a:r>
            <a:rPr lang="en-US" sz="2100" kern="1200"/>
            <a:t>People who mined natural resources and the merchants who sold them became wealthy</a:t>
          </a:r>
        </a:p>
      </dsp:txBody>
      <dsp:txXfrm>
        <a:off x="1616455" y="598"/>
        <a:ext cx="4649555" cy="1399528"/>
      </dsp:txXfrm>
    </dsp:sp>
    <dsp:sp modelId="{0168B151-ADC8-4138-B9E8-C799228EBA4A}">
      <dsp:nvSpPr>
        <dsp:cNvPr id="0" name=""/>
        <dsp:cNvSpPr/>
      </dsp:nvSpPr>
      <dsp:spPr>
        <a:xfrm>
          <a:off x="0" y="1750009"/>
          <a:ext cx="6266011" cy="1399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734FE-7FE8-4F67-9AA1-952CA06D8F91}">
      <dsp:nvSpPr>
        <dsp:cNvPr id="0" name=""/>
        <dsp:cNvSpPr/>
      </dsp:nvSpPr>
      <dsp:spPr>
        <a:xfrm>
          <a:off x="423357" y="2064903"/>
          <a:ext cx="769740" cy="76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89D661-A839-4819-A716-6BA8D91E8439}">
      <dsp:nvSpPr>
        <dsp:cNvPr id="0" name=""/>
        <dsp:cNvSpPr/>
      </dsp:nvSpPr>
      <dsp:spPr>
        <a:xfrm>
          <a:off x="1616455" y="1750009"/>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933450">
            <a:lnSpc>
              <a:spcPct val="90000"/>
            </a:lnSpc>
            <a:spcBef>
              <a:spcPct val="0"/>
            </a:spcBef>
            <a:spcAft>
              <a:spcPct val="35000"/>
            </a:spcAft>
            <a:buNone/>
          </a:pPr>
          <a:r>
            <a:rPr lang="en-US" sz="2100" kern="1200"/>
            <a:t>People’s lives became easier as they gained access to food, fabrics, and other goods</a:t>
          </a:r>
        </a:p>
      </dsp:txBody>
      <dsp:txXfrm>
        <a:off x="1616455" y="1750009"/>
        <a:ext cx="4649555" cy="1399528"/>
      </dsp:txXfrm>
    </dsp:sp>
    <dsp:sp modelId="{E244E81B-A510-47C6-890B-D7FE6ECE5855}">
      <dsp:nvSpPr>
        <dsp:cNvPr id="0" name=""/>
        <dsp:cNvSpPr/>
      </dsp:nvSpPr>
      <dsp:spPr>
        <a:xfrm>
          <a:off x="0" y="3499420"/>
          <a:ext cx="6266011" cy="1399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3E8D3A-E112-4C6F-821B-EFB578A2F95C}">
      <dsp:nvSpPr>
        <dsp:cNvPr id="0" name=""/>
        <dsp:cNvSpPr/>
      </dsp:nvSpPr>
      <dsp:spPr>
        <a:xfrm>
          <a:off x="423357" y="3814314"/>
          <a:ext cx="769740" cy="76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5B53F4-023B-4AFF-85C1-D7701C4BF394}">
      <dsp:nvSpPr>
        <dsp:cNvPr id="0" name=""/>
        <dsp:cNvSpPr/>
      </dsp:nvSpPr>
      <dsp:spPr>
        <a:xfrm>
          <a:off x="1616455" y="3499420"/>
          <a:ext cx="4649555" cy="139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17" tIns="148117" rIns="148117" bIns="148117" numCol="1" spcCol="1270" anchor="ctr" anchorCtr="0">
          <a:noAutofit/>
        </a:bodyPr>
        <a:lstStyle/>
        <a:p>
          <a:pPr marL="0" lvl="0" indent="0" algn="l" defTabSz="933450">
            <a:lnSpc>
              <a:spcPct val="90000"/>
            </a:lnSpc>
            <a:spcBef>
              <a:spcPct val="0"/>
            </a:spcBef>
            <a:spcAft>
              <a:spcPct val="35000"/>
            </a:spcAft>
            <a:buNone/>
          </a:pPr>
          <a:r>
            <a:rPr lang="en-US" sz="2100" kern="1200"/>
            <a:t>Trade networks promoted peaceful relations between people, who could trade for resources rather than fighting over them</a:t>
          </a:r>
        </a:p>
      </dsp:txBody>
      <dsp:txXfrm>
        <a:off x="1616455" y="3499420"/>
        <a:ext cx="4649555" cy="1399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0BEAC-862C-4A1E-9F83-B61C90F8EC5F}">
      <dsp:nvSpPr>
        <dsp:cNvPr id="0" name=""/>
        <dsp:cNvSpPr/>
      </dsp:nvSpPr>
      <dsp:spPr>
        <a:xfrm>
          <a:off x="0" y="2033"/>
          <a:ext cx="6266011" cy="1030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79CE10-A769-4D1B-930F-3C21662128B5}">
      <dsp:nvSpPr>
        <dsp:cNvPr id="0" name=""/>
        <dsp:cNvSpPr/>
      </dsp:nvSpPr>
      <dsp:spPr>
        <a:xfrm>
          <a:off x="311764" y="233924"/>
          <a:ext cx="566845" cy="566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5A33C3B-A810-4E9E-A851-7BB37CB5C789}">
      <dsp:nvSpPr>
        <dsp:cNvPr id="0" name=""/>
        <dsp:cNvSpPr/>
      </dsp:nvSpPr>
      <dsp:spPr>
        <a:xfrm>
          <a:off x="1190374" y="2033"/>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666750">
            <a:lnSpc>
              <a:spcPct val="90000"/>
            </a:lnSpc>
            <a:spcBef>
              <a:spcPct val="0"/>
            </a:spcBef>
            <a:spcAft>
              <a:spcPct val="35000"/>
            </a:spcAft>
            <a:buNone/>
          </a:pPr>
          <a:r>
            <a:rPr lang="en-US" sz="1500" kern="1200" dirty="0"/>
            <a:t>An empire will control a huge area of land as well as a great variety of people. </a:t>
          </a:r>
        </a:p>
      </dsp:txBody>
      <dsp:txXfrm>
        <a:off x="1190374" y="2033"/>
        <a:ext cx="5075636" cy="1030627"/>
      </dsp:txXfrm>
    </dsp:sp>
    <dsp:sp modelId="{9EDD8387-4C60-4AFC-A211-B34909172079}">
      <dsp:nvSpPr>
        <dsp:cNvPr id="0" name=""/>
        <dsp:cNvSpPr/>
      </dsp:nvSpPr>
      <dsp:spPr>
        <a:xfrm>
          <a:off x="0" y="1290317"/>
          <a:ext cx="6266011" cy="1030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DA9E10-D96C-40ED-929C-6148BF73F0AF}">
      <dsp:nvSpPr>
        <dsp:cNvPr id="0" name=""/>
        <dsp:cNvSpPr/>
      </dsp:nvSpPr>
      <dsp:spPr>
        <a:xfrm>
          <a:off x="311764" y="1522208"/>
          <a:ext cx="566845" cy="566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B19E231-AE0E-4A53-A8C7-FFF75BF89ED6}">
      <dsp:nvSpPr>
        <dsp:cNvPr id="0" name=""/>
        <dsp:cNvSpPr/>
      </dsp:nvSpPr>
      <dsp:spPr>
        <a:xfrm>
          <a:off x="1190374" y="1290317"/>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666750">
            <a:lnSpc>
              <a:spcPct val="90000"/>
            </a:lnSpc>
            <a:spcBef>
              <a:spcPct val="0"/>
            </a:spcBef>
            <a:spcAft>
              <a:spcPct val="35000"/>
            </a:spcAft>
            <a:buNone/>
          </a:pPr>
          <a:r>
            <a:rPr lang="en-US" sz="1500" kern="1200" dirty="0"/>
            <a:t>Some people argue that Canada is an empire, because it controls the territories of Indigenous nations. Others say that Canada is not an empire, because it is not attempting to the take the lands, people, or resources of other countries.</a:t>
          </a:r>
        </a:p>
      </dsp:txBody>
      <dsp:txXfrm>
        <a:off x="1190374" y="1290317"/>
        <a:ext cx="5075636" cy="1030627"/>
      </dsp:txXfrm>
    </dsp:sp>
    <dsp:sp modelId="{F5741721-8B28-4505-8AD9-70A59C609A2E}">
      <dsp:nvSpPr>
        <dsp:cNvPr id="0" name=""/>
        <dsp:cNvSpPr/>
      </dsp:nvSpPr>
      <dsp:spPr>
        <a:xfrm>
          <a:off x="0" y="2578601"/>
          <a:ext cx="6266011" cy="10306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A8AC8E-9E23-4477-97A2-11BB99B2BFC4}">
      <dsp:nvSpPr>
        <dsp:cNvPr id="0" name=""/>
        <dsp:cNvSpPr/>
      </dsp:nvSpPr>
      <dsp:spPr>
        <a:xfrm>
          <a:off x="311764" y="2810493"/>
          <a:ext cx="566845" cy="566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53BAF0-6FFD-4DC0-8A2C-9FE199695FAB}">
      <dsp:nvSpPr>
        <dsp:cNvPr id="0" name=""/>
        <dsp:cNvSpPr/>
      </dsp:nvSpPr>
      <dsp:spPr>
        <a:xfrm>
          <a:off x="1190374" y="2578601"/>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666750">
            <a:lnSpc>
              <a:spcPct val="90000"/>
            </a:lnSpc>
            <a:spcBef>
              <a:spcPct val="0"/>
            </a:spcBef>
            <a:spcAft>
              <a:spcPct val="35000"/>
            </a:spcAft>
            <a:buNone/>
          </a:pPr>
          <a:r>
            <a:rPr lang="en-US" sz="1500" kern="1200" dirty="0"/>
            <a:t>Some people argue that the United States is an empire, because it controls many territories in different parts of the world, such as Hawaii, Guam, and Puerto Rico.</a:t>
          </a:r>
        </a:p>
      </dsp:txBody>
      <dsp:txXfrm>
        <a:off x="1190374" y="2578601"/>
        <a:ext cx="5075636" cy="1030627"/>
      </dsp:txXfrm>
    </dsp:sp>
    <dsp:sp modelId="{EF18EEF8-7B00-4C56-99EA-9834A93D0D25}">
      <dsp:nvSpPr>
        <dsp:cNvPr id="0" name=""/>
        <dsp:cNvSpPr/>
      </dsp:nvSpPr>
      <dsp:spPr>
        <a:xfrm>
          <a:off x="0" y="3866886"/>
          <a:ext cx="6266011" cy="10306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BA8C6-8627-45CC-9F19-4AD7178E7818}">
      <dsp:nvSpPr>
        <dsp:cNvPr id="0" name=""/>
        <dsp:cNvSpPr/>
      </dsp:nvSpPr>
      <dsp:spPr>
        <a:xfrm>
          <a:off x="311764" y="4098777"/>
          <a:ext cx="566845" cy="566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D00215-1354-4146-91DD-5940DF82C4E6}">
      <dsp:nvSpPr>
        <dsp:cNvPr id="0" name=""/>
        <dsp:cNvSpPr/>
      </dsp:nvSpPr>
      <dsp:spPr>
        <a:xfrm>
          <a:off x="1190374" y="3866886"/>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666750">
            <a:lnSpc>
              <a:spcPct val="90000"/>
            </a:lnSpc>
            <a:spcBef>
              <a:spcPct val="0"/>
            </a:spcBef>
            <a:spcAft>
              <a:spcPct val="35000"/>
            </a:spcAft>
            <a:buNone/>
          </a:pPr>
          <a:r>
            <a:rPr lang="en-US" sz="1500" kern="1200"/>
            <a:t>Most historians today would say that empires no longer exist, others say that empires continue to exist, we just don’t call them empires anymore.</a:t>
          </a:r>
        </a:p>
      </dsp:txBody>
      <dsp:txXfrm>
        <a:off x="1190374" y="3866886"/>
        <a:ext cx="5075636" cy="1030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D16EE-DAE6-9D4A-A890-EC979BE80721}">
      <dsp:nvSpPr>
        <dsp:cNvPr id="0" name=""/>
        <dsp:cNvSpPr/>
      </dsp:nvSpPr>
      <dsp:spPr>
        <a:xfrm>
          <a:off x="398561" y="545"/>
          <a:ext cx="4335151" cy="27528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DBB34D3-1370-7A4E-AEFB-BC808D763D87}">
      <dsp:nvSpPr>
        <dsp:cNvPr id="0" name=""/>
        <dsp:cNvSpPr/>
      </dsp:nvSpPr>
      <dsp:spPr>
        <a:xfrm>
          <a:off x="880244" y="458145"/>
          <a:ext cx="4335151" cy="275282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The painting shows Basil being crowned by angels. It is designed to show that the Byzantine emperor has the approval and authority of God. </a:t>
          </a:r>
        </a:p>
      </dsp:txBody>
      <dsp:txXfrm>
        <a:off x="960871" y="538772"/>
        <a:ext cx="4173897" cy="2591567"/>
      </dsp:txXfrm>
    </dsp:sp>
    <dsp:sp modelId="{0D3BFDDB-9520-4A46-8FE9-63E882E61108}">
      <dsp:nvSpPr>
        <dsp:cNvPr id="0" name=""/>
        <dsp:cNvSpPr/>
      </dsp:nvSpPr>
      <dsp:spPr>
        <a:xfrm>
          <a:off x="5697079" y="545"/>
          <a:ext cx="4335151" cy="27528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1D30E0C-5DA0-9B40-B198-FDB744B3B44E}">
      <dsp:nvSpPr>
        <dsp:cNvPr id="0" name=""/>
        <dsp:cNvSpPr/>
      </dsp:nvSpPr>
      <dsp:spPr>
        <a:xfrm>
          <a:off x="6178762" y="458145"/>
          <a:ext cx="4335151" cy="275282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The people are supposed to bow down to, unquestioningly obey, and provide unwavering support for Basil. </a:t>
          </a:r>
        </a:p>
      </dsp:txBody>
      <dsp:txXfrm>
        <a:off x="6259389" y="538772"/>
        <a:ext cx="4173897" cy="2591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753E7-C0EB-7149-91F6-64ED623D71FF}">
      <dsp:nvSpPr>
        <dsp:cNvPr id="0" name=""/>
        <dsp:cNvSpPr/>
      </dsp:nvSpPr>
      <dsp:spPr>
        <a:xfrm>
          <a:off x="5349270" y="1224152"/>
          <a:ext cx="2353268" cy="559971"/>
        </a:xfrm>
        <a:custGeom>
          <a:avLst/>
          <a:gdLst/>
          <a:ahLst/>
          <a:cxnLst/>
          <a:rect l="0" t="0" r="0" b="0"/>
          <a:pathLst>
            <a:path>
              <a:moveTo>
                <a:pt x="0" y="0"/>
              </a:moveTo>
              <a:lnTo>
                <a:pt x="0" y="381603"/>
              </a:lnTo>
              <a:lnTo>
                <a:pt x="2353268" y="381603"/>
              </a:lnTo>
              <a:lnTo>
                <a:pt x="2353268" y="559971"/>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23CE73-7D4C-8544-97B0-AF96CD5E7FB8}">
      <dsp:nvSpPr>
        <dsp:cNvPr id="0" name=""/>
        <dsp:cNvSpPr/>
      </dsp:nvSpPr>
      <dsp:spPr>
        <a:xfrm>
          <a:off x="5303550" y="1224152"/>
          <a:ext cx="91440" cy="559971"/>
        </a:xfrm>
        <a:custGeom>
          <a:avLst/>
          <a:gdLst/>
          <a:ahLst/>
          <a:cxnLst/>
          <a:rect l="0" t="0" r="0" b="0"/>
          <a:pathLst>
            <a:path>
              <a:moveTo>
                <a:pt x="45720" y="0"/>
              </a:moveTo>
              <a:lnTo>
                <a:pt x="45720" y="559971"/>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3CEADD-37CF-7D4B-B11A-5A5142C46602}">
      <dsp:nvSpPr>
        <dsp:cNvPr id="0" name=""/>
        <dsp:cNvSpPr/>
      </dsp:nvSpPr>
      <dsp:spPr>
        <a:xfrm>
          <a:off x="2996001" y="1224152"/>
          <a:ext cx="2353268" cy="559971"/>
        </a:xfrm>
        <a:custGeom>
          <a:avLst/>
          <a:gdLst/>
          <a:ahLst/>
          <a:cxnLst/>
          <a:rect l="0" t="0" r="0" b="0"/>
          <a:pathLst>
            <a:path>
              <a:moveTo>
                <a:pt x="2353268" y="0"/>
              </a:moveTo>
              <a:lnTo>
                <a:pt x="2353268" y="381603"/>
              </a:lnTo>
              <a:lnTo>
                <a:pt x="0" y="381603"/>
              </a:lnTo>
              <a:lnTo>
                <a:pt x="0" y="559971"/>
              </a:lnTo>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5FEB15-947B-AE4C-8FF6-E211E4A4ED7C}">
      <dsp:nvSpPr>
        <dsp:cNvPr id="0" name=""/>
        <dsp:cNvSpPr/>
      </dsp:nvSpPr>
      <dsp:spPr>
        <a:xfrm>
          <a:off x="2033301" y="1521"/>
          <a:ext cx="1925401" cy="122263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192A64A-C95F-BF4E-9EB9-4BC26BFE8773}">
      <dsp:nvSpPr>
        <dsp:cNvPr id="0" name=""/>
        <dsp:cNvSpPr/>
      </dsp:nvSpPr>
      <dsp:spPr>
        <a:xfrm>
          <a:off x="2247234"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painting and quotation show that Baghdad was an important, well-organized city in the Caliphate. </a:t>
          </a:r>
        </a:p>
      </dsp:txBody>
      <dsp:txXfrm>
        <a:off x="2283044" y="240568"/>
        <a:ext cx="1853781" cy="1151010"/>
      </dsp:txXfrm>
    </dsp:sp>
    <dsp:sp modelId="{0CD539A7-F454-4A44-8F8B-6C0825F98372}">
      <dsp:nvSpPr>
        <dsp:cNvPr id="0" name=""/>
        <dsp:cNvSpPr/>
      </dsp:nvSpPr>
      <dsp:spPr>
        <a:xfrm>
          <a:off x="4386569" y="1521"/>
          <a:ext cx="1925401" cy="1222630"/>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FE31164-C560-4C41-8460-D2C197E207D8}">
      <dsp:nvSpPr>
        <dsp:cNvPr id="0" name=""/>
        <dsp:cNvSpPr/>
      </dsp:nvSpPr>
      <dsp:spPr>
        <a:xfrm>
          <a:off x="4600503" y="204758"/>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Some possible benefits are:</a:t>
          </a:r>
        </a:p>
      </dsp:txBody>
      <dsp:txXfrm>
        <a:off x="4636313" y="240568"/>
        <a:ext cx="1853781" cy="1151010"/>
      </dsp:txXfrm>
    </dsp:sp>
    <dsp:sp modelId="{154DA526-3548-0C41-823E-02C6636B5786}">
      <dsp:nvSpPr>
        <dsp:cNvPr id="0" name=""/>
        <dsp:cNvSpPr/>
      </dsp:nvSpPr>
      <dsp:spPr>
        <a:xfrm>
          <a:off x="2033301" y="1784123"/>
          <a:ext cx="1925401" cy="122263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631FAE0-22B3-D245-B3C4-433B7C406BCA}">
      <dsp:nvSpPr>
        <dsp:cNvPr id="0" name=""/>
        <dsp:cNvSpPr/>
      </dsp:nvSpPr>
      <dsp:spPr>
        <a:xfrm>
          <a:off x="2247234"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Impressing the people with its power and wealth, so that no one will question the power of the Caliphate</a:t>
          </a:r>
        </a:p>
      </dsp:txBody>
      <dsp:txXfrm>
        <a:off x="2283044" y="2023169"/>
        <a:ext cx="1853781" cy="1151010"/>
      </dsp:txXfrm>
    </dsp:sp>
    <dsp:sp modelId="{02BDF199-4A0D-F244-A13A-47F80CB81C24}">
      <dsp:nvSpPr>
        <dsp:cNvPr id="0" name=""/>
        <dsp:cNvSpPr/>
      </dsp:nvSpPr>
      <dsp:spPr>
        <a:xfrm>
          <a:off x="4386569" y="1784123"/>
          <a:ext cx="1925401" cy="122263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C211BBA-0922-9F4D-AF22-987B2775F5A7}">
      <dsp:nvSpPr>
        <dsp:cNvPr id="0" name=""/>
        <dsp:cNvSpPr/>
      </dsp:nvSpPr>
      <dsp:spPr>
        <a:xfrm>
          <a:off x="4600503"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Protecting the rulers and people from outside attack</a:t>
          </a:r>
        </a:p>
      </dsp:txBody>
      <dsp:txXfrm>
        <a:off x="4636313" y="2023169"/>
        <a:ext cx="1853781" cy="1151010"/>
      </dsp:txXfrm>
    </dsp:sp>
    <dsp:sp modelId="{E0D55689-280E-1A42-AB8A-97CE84161425}">
      <dsp:nvSpPr>
        <dsp:cNvPr id="0" name=""/>
        <dsp:cNvSpPr/>
      </dsp:nvSpPr>
      <dsp:spPr>
        <a:xfrm>
          <a:off x="6739838" y="1784123"/>
          <a:ext cx="1925401" cy="122263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1C45DF0-3C92-F049-9A1A-102CEE449522}">
      <dsp:nvSpPr>
        <dsp:cNvPr id="0" name=""/>
        <dsp:cNvSpPr/>
      </dsp:nvSpPr>
      <dsp:spPr>
        <a:xfrm>
          <a:off x="6953772" y="1987359"/>
          <a:ext cx="1925401" cy="1222630"/>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Ensuring that the people feel safe and well-governed</a:t>
          </a:r>
        </a:p>
      </dsp:txBody>
      <dsp:txXfrm>
        <a:off x="6989582" y="2023169"/>
        <a:ext cx="1853781" cy="1151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DAC2-EEB6-194B-A7C6-45C95FDECA2C}">
      <dsp:nvSpPr>
        <dsp:cNvPr id="0" name=""/>
        <dsp:cNvSpPr/>
      </dsp:nvSpPr>
      <dsp:spPr>
        <a:xfrm>
          <a:off x="0" y="0"/>
          <a:ext cx="8800623" cy="1114425"/>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Invasions and conquests usually lead to many short-term hardships for people living in the area. </a:t>
          </a:r>
        </a:p>
      </dsp:txBody>
      <dsp:txXfrm>
        <a:off x="32640" y="32640"/>
        <a:ext cx="7598073" cy="1049145"/>
      </dsp:txXfrm>
    </dsp:sp>
    <dsp:sp modelId="{30F05331-B4E7-3D4A-BB8B-8B5CB77C7946}">
      <dsp:nvSpPr>
        <dsp:cNvPr id="0" name=""/>
        <dsp:cNvSpPr/>
      </dsp:nvSpPr>
      <dsp:spPr>
        <a:xfrm>
          <a:off x="776525" y="1300162"/>
          <a:ext cx="8800623" cy="1114425"/>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Wars often lead to civilian deaths, plundering, and the disruption of agriculture and other parts of the economy. </a:t>
          </a:r>
        </a:p>
      </dsp:txBody>
      <dsp:txXfrm>
        <a:off x="809165" y="1332802"/>
        <a:ext cx="7234441" cy="1049145"/>
      </dsp:txXfrm>
    </dsp:sp>
    <dsp:sp modelId="{99D1FDD0-0CD9-7F44-9ABA-0E08E8E74AE5}">
      <dsp:nvSpPr>
        <dsp:cNvPr id="0" name=""/>
        <dsp:cNvSpPr/>
      </dsp:nvSpPr>
      <dsp:spPr>
        <a:xfrm>
          <a:off x="1553051" y="2600324"/>
          <a:ext cx="8800623" cy="1114425"/>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Plundering and disruption of economic activity can lead to a long-term shortage of food and supplies.</a:t>
          </a:r>
        </a:p>
      </dsp:txBody>
      <dsp:txXfrm>
        <a:off x="1585691" y="2632964"/>
        <a:ext cx="7234441" cy="1049145"/>
      </dsp:txXfrm>
    </dsp:sp>
    <dsp:sp modelId="{DFFCAC53-D59C-6B4D-84D7-E2FEE3EC7EAD}">
      <dsp:nvSpPr>
        <dsp:cNvPr id="0" name=""/>
        <dsp:cNvSpPr/>
      </dsp:nvSpPr>
      <dsp:spPr>
        <a:xfrm>
          <a:off x="8076247" y="845105"/>
          <a:ext cx="724376" cy="724376"/>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8239232" y="845105"/>
        <a:ext cx="398406" cy="545093"/>
      </dsp:txXfrm>
    </dsp:sp>
    <dsp:sp modelId="{E4FC2603-9780-4A4B-B408-D873E1FE0B6C}">
      <dsp:nvSpPr>
        <dsp:cNvPr id="0" name=""/>
        <dsp:cNvSpPr/>
      </dsp:nvSpPr>
      <dsp:spPr>
        <a:xfrm>
          <a:off x="8852773" y="2137838"/>
          <a:ext cx="724376" cy="724376"/>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9015758" y="2137838"/>
        <a:ext cx="398406" cy="5450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81167-5E87-4189-9063-709C6058155E}">
      <dsp:nvSpPr>
        <dsp:cNvPr id="0" name=""/>
        <dsp:cNvSpPr/>
      </dsp:nvSpPr>
      <dsp:spPr>
        <a:xfrm>
          <a:off x="0" y="2033"/>
          <a:ext cx="6266011" cy="1030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CA928-CA86-4FFF-AF66-0CBE385EE1CD}">
      <dsp:nvSpPr>
        <dsp:cNvPr id="0" name=""/>
        <dsp:cNvSpPr/>
      </dsp:nvSpPr>
      <dsp:spPr>
        <a:xfrm>
          <a:off x="311764" y="233924"/>
          <a:ext cx="566845" cy="566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A415D7-0003-4EA1-880A-9E6B3B02E622}">
      <dsp:nvSpPr>
        <dsp:cNvPr id="0" name=""/>
        <dsp:cNvSpPr/>
      </dsp:nvSpPr>
      <dsp:spPr>
        <a:xfrm>
          <a:off x="1190374" y="2033"/>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666750">
            <a:lnSpc>
              <a:spcPct val="90000"/>
            </a:lnSpc>
            <a:spcBef>
              <a:spcPct val="0"/>
            </a:spcBef>
            <a:spcAft>
              <a:spcPct val="35000"/>
            </a:spcAft>
            <a:buNone/>
          </a:pPr>
          <a:r>
            <a:rPr lang="en-US" sz="1500" kern="1200"/>
            <a:t>Increased number of people under Mongol control</a:t>
          </a:r>
        </a:p>
      </dsp:txBody>
      <dsp:txXfrm>
        <a:off x="1190374" y="2033"/>
        <a:ext cx="5075636" cy="1030627"/>
      </dsp:txXfrm>
    </dsp:sp>
    <dsp:sp modelId="{2A3B053D-F4D2-4B9E-8E3A-24B127CEF764}">
      <dsp:nvSpPr>
        <dsp:cNvPr id="0" name=""/>
        <dsp:cNvSpPr/>
      </dsp:nvSpPr>
      <dsp:spPr>
        <a:xfrm>
          <a:off x="0" y="1290317"/>
          <a:ext cx="6266011" cy="1030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01F28C-99DA-4694-991F-693A182FD32E}">
      <dsp:nvSpPr>
        <dsp:cNvPr id="0" name=""/>
        <dsp:cNvSpPr/>
      </dsp:nvSpPr>
      <dsp:spPr>
        <a:xfrm>
          <a:off x="311764" y="1522208"/>
          <a:ext cx="566845" cy="566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0853AC-4E7B-4C79-8E55-A0E05322BCE8}">
      <dsp:nvSpPr>
        <dsp:cNvPr id="0" name=""/>
        <dsp:cNvSpPr/>
      </dsp:nvSpPr>
      <dsp:spPr>
        <a:xfrm>
          <a:off x="1190374" y="1290317"/>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666750">
            <a:lnSpc>
              <a:spcPct val="90000"/>
            </a:lnSpc>
            <a:spcBef>
              <a:spcPct val="0"/>
            </a:spcBef>
            <a:spcAft>
              <a:spcPct val="35000"/>
            </a:spcAft>
            <a:buNone/>
          </a:pPr>
          <a:r>
            <a:rPr lang="en-US" sz="1500" kern="1200"/>
            <a:t>Larger territory for the Mongols to govern</a:t>
          </a:r>
        </a:p>
      </dsp:txBody>
      <dsp:txXfrm>
        <a:off x="1190374" y="1290317"/>
        <a:ext cx="5075636" cy="1030627"/>
      </dsp:txXfrm>
    </dsp:sp>
    <dsp:sp modelId="{35BD87D3-1531-4C79-9709-34D43B0E4705}">
      <dsp:nvSpPr>
        <dsp:cNvPr id="0" name=""/>
        <dsp:cNvSpPr/>
      </dsp:nvSpPr>
      <dsp:spPr>
        <a:xfrm>
          <a:off x="0" y="2578601"/>
          <a:ext cx="6266011" cy="10306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AD8F1F-2FAF-42AA-830A-82408726E515}">
      <dsp:nvSpPr>
        <dsp:cNvPr id="0" name=""/>
        <dsp:cNvSpPr/>
      </dsp:nvSpPr>
      <dsp:spPr>
        <a:xfrm>
          <a:off x="311764" y="2810493"/>
          <a:ext cx="566845" cy="566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46A686-942D-4BEC-AB50-88CFABF6C59F}">
      <dsp:nvSpPr>
        <dsp:cNvPr id="0" name=""/>
        <dsp:cNvSpPr/>
      </dsp:nvSpPr>
      <dsp:spPr>
        <a:xfrm>
          <a:off x="1190374" y="2578601"/>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666750">
            <a:lnSpc>
              <a:spcPct val="90000"/>
            </a:lnSpc>
            <a:spcBef>
              <a:spcPct val="0"/>
            </a:spcBef>
            <a:spcAft>
              <a:spcPct val="35000"/>
            </a:spcAft>
            <a:buNone/>
          </a:pPr>
          <a:r>
            <a:rPr lang="en-US" sz="1500" kern="1200"/>
            <a:t>Could lead to economic success</a:t>
          </a:r>
        </a:p>
      </dsp:txBody>
      <dsp:txXfrm>
        <a:off x="1190374" y="2578601"/>
        <a:ext cx="5075636" cy="1030627"/>
      </dsp:txXfrm>
    </dsp:sp>
    <dsp:sp modelId="{1FDF0256-2D65-44B0-9062-2E74AB9A42DA}">
      <dsp:nvSpPr>
        <dsp:cNvPr id="0" name=""/>
        <dsp:cNvSpPr/>
      </dsp:nvSpPr>
      <dsp:spPr>
        <a:xfrm>
          <a:off x="0" y="3866886"/>
          <a:ext cx="6266011" cy="10306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93293B-2F94-4B31-9283-CAD9D63DD8F2}">
      <dsp:nvSpPr>
        <dsp:cNvPr id="0" name=""/>
        <dsp:cNvSpPr/>
      </dsp:nvSpPr>
      <dsp:spPr>
        <a:xfrm>
          <a:off x="311764" y="4098777"/>
          <a:ext cx="566845" cy="566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F2DB6DB-822B-4BF4-9222-D0D9AEFEB72A}">
      <dsp:nvSpPr>
        <dsp:cNvPr id="0" name=""/>
        <dsp:cNvSpPr/>
      </dsp:nvSpPr>
      <dsp:spPr>
        <a:xfrm>
          <a:off x="1190374" y="3866886"/>
          <a:ext cx="5075636" cy="103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075" tIns="109075" rIns="109075" bIns="109075" numCol="1" spcCol="1270" anchor="ctr" anchorCtr="0">
          <a:noAutofit/>
        </a:bodyPr>
        <a:lstStyle/>
        <a:p>
          <a:pPr marL="0" lvl="0" indent="0" algn="l" defTabSz="666750">
            <a:lnSpc>
              <a:spcPct val="90000"/>
            </a:lnSpc>
            <a:spcBef>
              <a:spcPct val="0"/>
            </a:spcBef>
            <a:spcAft>
              <a:spcPct val="35000"/>
            </a:spcAft>
            <a:buNone/>
          </a:pPr>
          <a:r>
            <a:rPr lang="en-US" sz="1500" kern="1200"/>
            <a:t>Could also lead to political, social, and religious challenges as a result of having so many people who may be reluctant to give up their customs and cultures in one empire</a:t>
          </a:r>
        </a:p>
      </dsp:txBody>
      <dsp:txXfrm>
        <a:off x="1190374" y="3866886"/>
        <a:ext cx="5075636" cy="10306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95474-E28D-084A-AFA4-17BC0FD4B630}">
      <dsp:nvSpPr>
        <dsp:cNvPr id="0" name=""/>
        <dsp:cNvSpPr/>
      </dsp:nvSpPr>
      <dsp:spPr>
        <a:xfrm>
          <a:off x="398561" y="545"/>
          <a:ext cx="4335151" cy="27528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8AB2A17-4D48-7A44-8FCF-39A919D57C44}">
      <dsp:nvSpPr>
        <dsp:cNvPr id="0" name=""/>
        <dsp:cNvSpPr/>
      </dsp:nvSpPr>
      <dsp:spPr>
        <a:xfrm>
          <a:off x="880244" y="458145"/>
          <a:ext cx="4335151" cy="275282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The quotations suggest that the laws put in place by the Mongols encouraged people to respect one another and to not commit crimes, out of fear of severe punishments.</a:t>
          </a:r>
        </a:p>
      </dsp:txBody>
      <dsp:txXfrm>
        <a:off x="960871" y="538772"/>
        <a:ext cx="4173897" cy="2591567"/>
      </dsp:txXfrm>
    </dsp:sp>
    <dsp:sp modelId="{D6B835F3-349A-1B4E-B53F-9D83AB67F61E}">
      <dsp:nvSpPr>
        <dsp:cNvPr id="0" name=""/>
        <dsp:cNvSpPr/>
      </dsp:nvSpPr>
      <dsp:spPr>
        <a:xfrm>
          <a:off x="5697079" y="545"/>
          <a:ext cx="4335151" cy="275282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CCC89FC-7A8F-6D45-A1B6-A30AAC669BEF}">
      <dsp:nvSpPr>
        <dsp:cNvPr id="0" name=""/>
        <dsp:cNvSpPr/>
      </dsp:nvSpPr>
      <dsp:spPr>
        <a:xfrm>
          <a:off x="6178762" y="458145"/>
          <a:ext cx="4335151" cy="275282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It seems that the laws promoted a sense of peace, fairness, and personal security.</a:t>
          </a:r>
        </a:p>
      </dsp:txBody>
      <dsp:txXfrm>
        <a:off x="6259389" y="538772"/>
        <a:ext cx="4173897" cy="25915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87E44-C58F-D845-98BA-2C1FC0EFF3EF}">
      <dsp:nvSpPr>
        <dsp:cNvPr id="0" name=""/>
        <dsp:cNvSpPr/>
      </dsp:nvSpPr>
      <dsp:spPr>
        <a:xfrm>
          <a:off x="797" y="0"/>
          <a:ext cx="3228436" cy="3008882"/>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898" tIns="0" rIns="318898" bIns="330200" numCol="1" spcCol="1270" anchor="t" anchorCtr="0">
          <a:noAutofit/>
        </a:bodyPr>
        <a:lstStyle/>
        <a:p>
          <a:pPr marL="0" lvl="0" indent="0" algn="l" defTabSz="1155700">
            <a:lnSpc>
              <a:spcPct val="90000"/>
            </a:lnSpc>
            <a:spcBef>
              <a:spcPct val="0"/>
            </a:spcBef>
            <a:spcAft>
              <a:spcPct val="35000"/>
            </a:spcAft>
            <a:buNone/>
          </a:pPr>
          <a:r>
            <a:rPr lang="en-US" sz="2600" kern="1200"/>
            <a:t>What are some of the short-term consequences of a car accident?</a:t>
          </a:r>
        </a:p>
      </dsp:txBody>
      <dsp:txXfrm>
        <a:off x="797" y="1203552"/>
        <a:ext cx="3228436" cy="1805329"/>
      </dsp:txXfrm>
    </dsp:sp>
    <dsp:sp modelId="{77A9AFA1-5D87-4342-B757-05C2685E0B1F}">
      <dsp:nvSpPr>
        <dsp:cNvPr id="0" name=""/>
        <dsp:cNvSpPr/>
      </dsp:nvSpPr>
      <dsp:spPr>
        <a:xfrm>
          <a:off x="797" y="0"/>
          <a:ext cx="3228436" cy="120355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898" tIns="165100" rIns="318898"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97" y="0"/>
        <a:ext cx="3228436" cy="1203552"/>
      </dsp:txXfrm>
    </dsp:sp>
    <dsp:sp modelId="{CF144142-999D-8745-A507-14E5AA8584E5}">
      <dsp:nvSpPr>
        <dsp:cNvPr id="0" name=""/>
        <dsp:cNvSpPr/>
      </dsp:nvSpPr>
      <dsp:spPr>
        <a:xfrm>
          <a:off x="3487508" y="0"/>
          <a:ext cx="3228436" cy="3008882"/>
        </a:xfrm>
        <a:prstGeom prst="rect">
          <a:avLst/>
        </a:prstGeom>
        <a:solidFill>
          <a:schemeClr val="accent5">
            <a:hueOff val="762729"/>
            <a:satOff val="-3185"/>
            <a:lumOff val="-490"/>
            <a:alphaOff val="0"/>
          </a:schemeClr>
        </a:solidFill>
        <a:ln w="15875" cap="rnd" cmpd="sng" algn="ctr">
          <a:solidFill>
            <a:schemeClr val="accent5">
              <a:hueOff val="762729"/>
              <a:satOff val="-3185"/>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898" tIns="0" rIns="318898" bIns="330200" numCol="1" spcCol="1270" anchor="t" anchorCtr="0">
          <a:noAutofit/>
        </a:bodyPr>
        <a:lstStyle/>
        <a:p>
          <a:pPr marL="0" lvl="0" indent="0" algn="l" defTabSz="1155700">
            <a:lnSpc>
              <a:spcPct val="90000"/>
            </a:lnSpc>
            <a:spcBef>
              <a:spcPct val="0"/>
            </a:spcBef>
            <a:spcAft>
              <a:spcPct val="35000"/>
            </a:spcAft>
            <a:buNone/>
          </a:pPr>
          <a:r>
            <a:rPr lang="en-US" sz="2600" kern="1200"/>
            <a:t>What are some of the long-term consequences of a car accident?</a:t>
          </a:r>
        </a:p>
      </dsp:txBody>
      <dsp:txXfrm>
        <a:off x="3487508" y="1203552"/>
        <a:ext cx="3228436" cy="1805329"/>
      </dsp:txXfrm>
    </dsp:sp>
    <dsp:sp modelId="{337530AB-414A-3D46-BFBB-43A80CF37793}">
      <dsp:nvSpPr>
        <dsp:cNvPr id="0" name=""/>
        <dsp:cNvSpPr/>
      </dsp:nvSpPr>
      <dsp:spPr>
        <a:xfrm>
          <a:off x="3487508" y="0"/>
          <a:ext cx="3228436" cy="120355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898" tIns="165100" rIns="318898"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487508" y="0"/>
        <a:ext cx="3228436" cy="1203552"/>
      </dsp:txXfrm>
    </dsp:sp>
    <dsp:sp modelId="{A511C20C-BB10-D747-9437-1ED497DE394A}">
      <dsp:nvSpPr>
        <dsp:cNvPr id="0" name=""/>
        <dsp:cNvSpPr/>
      </dsp:nvSpPr>
      <dsp:spPr>
        <a:xfrm>
          <a:off x="6974219" y="0"/>
          <a:ext cx="3228436" cy="3008882"/>
        </a:xfrm>
        <a:prstGeom prst="rect">
          <a:avLst/>
        </a:prstGeom>
        <a:solidFill>
          <a:schemeClr val="accent5">
            <a:hueOff val="1525459"/>
            <a:satOff val="-6370"/>
            <a:lumOff val="-980"/>
            <a:alphaOff val="0"/>
          </a:schemeClr>
        </a:solidFill>
        <a:ln w="15875" cap="rnd" cmpd="sng" algn="ctr">
          <a:solidFill>
            <a:schemeClr val="accent5">
              <a:hueOff val="1525459"/>
              <a:satOff val="-6370"/>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898" tIns="0" rIns="318898" bIns="330200" numCol="1" spcCol="1270" anchor="t" anchorCtr="0">
          <a:noAutofit/>
        </a:bodyPr>
        <a:lstStyle/>
        <a:p>
          <a:pPr marL="0" lvl="0" indent="0" algn="l" defTabSz="1155700">
            <a:lnSpc>
              <a:spcPct val="90000"/>
            </a:lnSpc>
            <a:spcBef>
              <a:spcPct val="0"/>
            </a:spcBef>
            <a:spcAft>
              <a:spcPct val="35000"/>
            </a:spcAft>
            <a:buNone/>
          </a:pPr>
          <a:r>
            <a:rPr lang="en-US" sz="2600" kern="1200"/>
            <a:t>How are these consequences connected?</a:t>
          </a:r>
        </a:p>
      </dsp:txBody>
      <dsp:txXfrm>
        <a:off x="6974219" y="1203552"/>
        <a:ext cx="3228436" cy="1805329"/>
      </dsp:txXfrm>
    </dsp:sp>
    <dsp:sp modelId="{A8C2AD7A-9D66-2D43-96C5-6DC4D9F27758}">
      <dsp:nvSpPr>
        <dsp:cNvPr id="0" name=""/>
        <dsp:cNvSpPr/>
      </dsp:nvSpPr>
      <dsp:spPr>
        <a:xfrm>
          <a:off x="6974219" y="0"/>
          <a:ext cx="3228436" cy="120355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8898" tIns="165100" rIns="318898"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974219" y="0"/>
        <a:ext cx="3228436" cy="12035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094C7-E692-4048-9669-3914043EB3A3}">
      <dsp:nvSpPr>
        <dsp:cNvPr id="0" name=""/>
        <dsp:cNvSpPr/>
      </dsp:nvSpPr>
      <dsp:spPr>
        <a:xfrm>
          <a:off x="0" y="0"/>
          <a:ext cx="9275603" cy="963453"/>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Short—term consequence of a car accident – neck injury</a:t>
          </a:r>
        </a:p>
      </dsp:txBody>
      <dsp:txXfrm>
        <a:off x="28219" y="28219"/>
        <a:ext cx="8235961" cy="907015"/>
      </dsp:txXfrm>
    </dsp:sp>
    <dsp:sp modelId="{27419AA0-4D24-E743-92CC-F437F23FE01F}">
      <dsp:nvSpPr>
        <dsp:cNvPr id="0" name=""/>
        <dsp:cNvSpPr/>
      </dsp:nvSpPr>
      <dsp:spPr>
        <a:xfrm>
          <a:off x="818435" y="1124029"/>
          <a:ext cx="9275603" cy="963453"/>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Long-term consequence of a car accident – difficulty playing basketball for many years after</a:t>
          </a:r>
        </a:p>
      </dsp:txBody>
      <dsp:txXfrm>
        <a:off x="846654" y="1152248"/>
        <a:ext cx="7774485" cy="907015"/>
      </dsp:txXfrm>
    </dsp:sp>
    <dsp:sp modelId="{584DDC5A-AAA7-6E4F-8816-BCD8F045A031}">
      <dsp:nvSpPr>
        <dsp:cNvPr id="0" name=""/>
        <dsp:cNvSpPr/>
      </dsp:nvSpPr>
      <dsp:spPr>
        <a:xfrm>
          <a:off x="1636871" y="2248058"/>
          <a:ext cx="9275603" cy="963453"/>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Connection – a neck injury from a car accident has made a person change the way they live their life by finding a different way to exercise and spend time with friends</a:t>
          </a:r>
        </a:p>
      </dsp:txBody>
      <dsp:txXfrm>
        <a:off x="1665090" y="2276277"/>
        <a:ext cx="7774485" cy="907015"/>
      </dsp:txXfrm>
    </dsp:sp>
    <dsp:sp modelId="{E59859C0-6452-6943-85EB-49B752557537}">
      <dsp:nvSpPr>
        <dsp:cNvPr id="0" name=""/>
        <dsp:cNvSpPr/>
      </dsp:nvSpPr>
      <dsp:spPr>
        <a:xfrm>
          <a:off x="8649358" y="730618"/>
          <a:ext cx="626244" cy="626244"/>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790263" y="730618"/>
        <a:ext cx="344434" cy="471249"/>
      </dsp:txXfrm>
    </dsp:sp>
    <dsp:sp modelId="{BE6FCDF1-D60B-AB44-9D7E-FCE450F71C90}">
      <dsp:nvSpPr>
        <dsp:cNvPr id="0" name=""/>
        <dsp:cNvSpPr/>
      </dsp:nvSpPr>
      <dsp:spPr>
        <a:xfrm>
          <a:off x="9467794" y="1848225"/>
          <a:ext cx="626244" cy="626244"/>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608699" y="1848225"/>
        <a:ext cx="344434" cy="4712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486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937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6268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9841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672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371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4270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248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794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147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5988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3827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372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180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389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9165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2/4/20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753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2/4/20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8926948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01" r:id="rId4"/>
    <p:sldLayoutId id="2147483702" r:id="rId5"/>
    <p:sldLayoutId id="2147483703" r:id="rId6"/>
    <p:sldLayoutId id="2147483704" r:id="rId7"/>
    <p:sldLayoutId id="2147483705" r:id="rId8"/>
    <p:sldLayoutId id="2147483706" r:id="rId9"/>
    <p:sldLayoutId id="2147483707" r:id="rId10"/>
    <p:sldLayoutId id="2147483714" r:id="rId11"/>
    <p:sldLayoutId id="2147483708" r:id="rId12"/>
    <p:sldLayoutId id="2147483709" r:id="rId13"/>
    <p:sldLayoutId id="2147483710" r:id="rId14"/>
    <p:sldLayoutId id="2147483711" r:id="rId15"/>
    <p:sldLayoutId id="2147483712" r:id="rId16"/>
    <p:sldLayoutId id="2147483713"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png"/><Relationship Id="rId7" Type="http://schemas.openxmlformats.org/officeDocument/2006/relationships/diagramColors" Target="../diagrams/colors1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png"/><Relationship Id="rId7" Type="http://schemas.openxmlformats.org/officeDocument/2006/relationships/diagramColors" Target="../diagrams/colors1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215216-FA2C-4D9A-877D-3674AFCC911B}"/>
              </a:ext>
            </a:extLst>
          </p:cNvPr>
          <p:cNvPicPr>
            <a:picLocks noChangeAspect="1"/>
          </p:cNvPicPr>
          <p:nvPr/>
        </p:nvPicPr>
        <p:blipFill rotWithShape="1">
          <a:blip r:embed="rId3"/>
          <a:srcRect/>
          <a:stretch/>
        </p:blipFill>
        <p:spPr>
          <a:xfrm>
            <a:off x="-1" y="10"/>
            <a:ext cx="12192001" cy="6857990"/>
          </a:xfrm>
          <a:prstGeom prst="rect">
            <a:avLst/>
          </a:prstGeom>
        </p:spPr>
      </p:pic>
      <p:sp useBgFill="1">
        <p:nvSpPr>
          <p:cNvPr id="9"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A70377D-93FF-7B47-A0A3-ED33A255977E}"/>
              </a:ext>
            </a:extLst>
          </p:cNvPr>
          <p:cNvSpPr>
            <a:spLocks noGrp="1"/>
          </p:cNvSpPr>
          <p:nvPr>
            <p:ph type="ctrTitle"/>
          </p:nvPr>
        </p:nvSpPr>
        <p:spPr>
          <a:xfrm>
            <a:off x="7389962" y="1673524"/>
            <a:ext cx="3485073" cy="2420504"/>
          </a:xfrm>
        </p:spPr>
        <p:txBody>
          <a:bodyPr>
            <a:normAutofit/>
          </a:bodyPr>
          <a:lstStyle/>
          <a:p>
            <a:pPr algn="l"/>
            <a:r>
              <a:rPr lang="en-US" sz="3600" dirty="0"/>
              <a:t>Consequences of Empires</a:t>
            </a:r>
          </a:p>
        </p:txBody>
      </p:sp>
      <p:sp>
        <p:nvSpPr>
          <p:cNvPr id="3" name="Subtitle 2">
            <a:extLst>
              <a:ext uri="{FF2B5EF4-FFF2-40B4-BE49-F238E27FC236}">
                <a16:creationId xmlns:a16="http://schemas.microsoft.com/office/drawing/2014/main" id="{9FE7B5B1-2E43-BE48-8C57-882956EFE24D}"/>
              </a:ext>
            </a:extLst>
          </p:cNvPr>
          <p:cNvSpPr>
            <a:spLocks noGrp="1"/>
          </p:cNvSpPr>
          <p:nvPr>
            <p:ph type="subTitle" idx="1"/>
          </p:nvPr>
        </p:nvSpPr>
        <p:spPr>
          <a:xfrm>
            <a:off x="7389965" y="4157933"/>
            <a:ext cx="3485072" cy="1026544"/>
          </a:xfrm>
        </p:spPr>
        <p:txBody>
          <a:bodyPr>
            <a:normAutofit/>
          </a:bodyPr>
          <a:lstStyle/>
          <a:p>
            <a:pPr algn="l"/>
            <a:endParaRPr lang="en-US">
              <a:solidFill>
                <a:srgbClr val="B18D3B"/>
              </a:solidFill>
            </a:endParaRPr>
          </a:p>
        </p:txBody>
      </p:sp>
    </p:spTree>
    <p:extLst>
      <p:ext uri="{BB962C8B-B14F-4D97-AF65-F5344CB8AC3E}">
        <p14:creationId xmlns:p14="http://schemas.microsoft.com/office/powerpoint/2010/main" val="248973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80B3B-0AC7-BC4D-801A-5002B972E89E}"/>
              </a:ext>
            </a:extLst>
          </p:cNvPr>
          <p:cNvSpPr>
            <a:spLocks noGrp="1"/>
          </p:cNvSpPr>
          <p:nvPr>
            <p:ph type="title"/>
          </p:nvPr>
        </p:nvSpPr>
        <p:spPr>
          <a:xfrm>
            <a:off x="913795" y="609600"/>
            <a:ext cx="10353762" cy="1257300"/>
          </a:xfrm>
        </p:spPr>
        <p:txBody>
          <a:bodyPr>
            <a:normAutofit/>
          </a:bodyPr>
          <a:lstStyle/>
          <a:p>
            <a:pPr>
              <a:lnSpc>
                <a:spcPct val="90000"/>
              </a:lnSpc>
            </a:pPr>
            <a:r>
              <a:rPr lang="en-US" sz="2800" dirty="0"/>
              <a:t>How do you think invasions, conquests, and expanding empires affected people living there at the time? (page 54)</a:t>
            </a:r>
          </a:p>
        </p:txBody>
      </p:sp>
      <p:graphicFrame>
        <p:nvGraphicFramePr>
          <p:cNvPr id="5" name="Content Placeholder 2">
            <a:extLst>
              <a:ext uri="{FF2B5EF4-FFF2-40B4-BE49-F238E27FC236}">
                <a16:creationId xmlns:a16="http://schemas.microsoft.com/office/drawing/2014/main" id="{C8943126-AB9F-4B2D-82DB-7681E868DB42}"/>
              </a:ext>
            </a:extLst>
          </p:cNvPr>
          <p:cNvGraphicFramePr>
            <a:graphicFrameLocks noGrp="1"/>
          </p:cNvGraphicFramePr>
          <p:nvPr>
            <p:ph idx="1"/>
            <p:extLst>
              <p:ext uri="{D42A27DB-BD31-4B8C-83A1-F6EECF244321}">
                <p14:modId xmlns:p14="http://schemas.microsoft.com/office/powerpoint/2010/main" val="221029725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226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9C3F-AE31-494E-A95B-756EBF028509}"/>
              </a:ext>
            </a:extLst>
          </p:cNvPr>
          <p:cNvSpPr>
            <a:spLocks noGrp="1"/>
          </p:cNvSpPr>
          <p:nvPr>
            <p:ph type="title"/>
          </p:nvPr>
        </p:nvSpPr>
        <p:spPr>
          <a:xfrm>
            <a:off x="633743" y="609599"/>
            <a:ext cx="3413156" cy="5273675"/>
          </a:xfrm>
        </p:spPr>
        <p:txBody>
          <a:bodyPr>
            <a:normAutofit fontScale="90000"/>
          </a:bodyPr>
          <a:lstStyle/>
          <a:p>
            <a:pPr>
              <a:lnSpc>
                <a:spcPct val="90000"/>
              </a:lnSpc>
            </a:pPr>
            <a:r>
              <a:rPr lang="en-US" sz="3400" dirty="0"/>
              <a:t>Note how the Mongol Empire’s boundaries changed between 1206 and 1227. How would these changes have impacted the Mongols? (page 54)</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4CC9F6E1-D901-4E85-8AB3-9213334313FA}"/>
              </a:ext>
            </a:extLst>
          </p:cNvPr>
          <p:cNvGraphicFramePr>
            <a:graphicFrameLocks noGrp="1"/>
          </p:cNvGraphicFramePr>
          <p:nvPr>
            <p:ph idx="1"/>
            <p:extLst>
              <p:ext uri="{D42A27DB-BD31-4B8C-83A1-F6EECF244321}">
                <p14:modId xmlns:p14="http://schemas.microsoft.com/office/powerpoint/2010/main" val="1230177643"/>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764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C1D18-34C7-D745-9304-BA1C167BD4F1}"/>
              </a:ext>
            </a:extLst>
          </p:cNvPr>
          <p:cNvSpPr>
            <a:spLocks noGrp="1"/>
          </p:cNvSpPr>
          <p:nvPr>
            <p:ph type="title"/>
          </p:nvPr>
        </p:nvSpPr>
        <p:spPr>
          <a:xfrm>
            <a:off x="913794" y="4483145"/>
            <a:ext cx="10353761" cy="1633340"/>
          </a:xfrm>
        </p:spPr>
        <p:txBody>
          <a:bodyPr>
            <a:normAutofit/>
          </a:bodyPr>
          <a:lstStyle/>
          <a:p>
            <a:pPr>
              <a:lnSpc>
                <a:spcPct val="90000"/>
              </a:lnSpc>
            </a:pPr>
            <a:r>
              <a:rPr lang="en-US" sz="3000" dirty="0"/>
              <a:t>Read the quotations from John of Plano </a:t>
            </a:r>
            <a:r>
              <a:rPr lang="en-US" sz="3000" dirty="0" err="1"/>
              <a:t>Carpini</a:t>
            </a:r>
            <a:r>
              <a:rPr lang="en-US" sz="3000" dirty="0"/>
              <a:t> and Paul </a:t>
            </a:r>
            <a:r>
              <a:rPr lang="en-US" sz="3000" dirty="0" err="1"/>
              <a:t>Ratchnevsky</a:t>
            </a:r>
            <a:r>
              <a:rPr lang="en-US" sz="3000" dirty="0"/>
              <a:t>. What consequences did laws have on this empire and its society? (page 55)</a:t>
            </a:r>
          </a:p>
        </p:txBody>
      </p:sp>
      <p:pic>
        <p:nvPicPr>
          <p:cNvPr id="10" name="Picture 9">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12"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7" name="Content Placeholder 2">
            <a:extLst>
              <a:ext uri="{FF2B5EF4-FFF2-40B4-BE49-F238E27FC236}">
                <a16:creationId xmlns:a16="http://schemas.microsoft.com/office/drawing/2014/main" id="{A5CA30D4-384C-42BE-8841-D2106FBCDDB2}"/>
              </a:ext>
            </a:extLst>
          </p:cNvPr>
          <p:cNvGraphicFramePr>
            <a:graphicFrameLocks noGrp="1"/>
          </p:cNvGraphicFramePr>
          <p:nvPr>
            <p:ph idx="1"/>
            <p:extLst>
              <p:ext uri="{D42A27DB-BD31-4B8C-83A1-F6EECF244321}">
                <p14:modId xmlns:p14="http://schemas.microsoft.com/office/powerpoint/2010/main" val="3108516928"/>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313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274388" y="-65923"/>
            <a:ext cx="1643223" cy="10203456"/>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D77F759-982E-FC4C-8EC3-D0D35ADBFCD6}"/>
              </a:ext>
            </a:extLst>
          </p:cNvPr>
          <p:cNvSpPr>
            <a:spLocks noGrp="1"/>
          </p:cNvSpPr>
          <p:nvPr>
            <p:ph type="title"/>
          </p:nvPr>
        </p:nvSpPr>
        <p:spPr>
          <a:xfrm>
            <a:off x="1285353" y="4495117"/>
            <a:ext cx="9621292" cy="1081377"/>
          </a:xfrm>
        </p:spPr>
        <p:txBody>
          <a:bodyPr>
            <a:normAutofit fontScale="90000"/>
          </a:bodyPr>
          <a:lstStyle/>
          <a:p>
            <a:r>
              <a:rPr lang="en-US" dirty="0">
                <a:solidFill>
                  <a:srgbClr val="FFFFFF"/>
                </a:solidFill>
              </a:rPr>
              <a:t>Unit Theme: Short- and Long-Term Consequences</a:t>
            </a:r>
          </a:p>
        </p:txBody>
      </p:sp>
      <p:graphicFrame>
        <p:nvGraphicFramePr>
          <p:cNvPr id="5" name="Content Placeholder 2">
            <a:extLst>
              <a:ext uri="{FF2B5EF4-FFF2-40B4-BE49-F238E27FC236}">
                <a16:creationId xmlns:a16="http://schemas.microsoft.com/office/drawing/2014/main" id="{5F23BF99-8B2B-481D-878C-2F484570AA28}"/>
              </a:ext>
            </a:extLst>
          </p:cNvPr>
          <p:cNvGraphicFramePr>
            <a:graphicFrameLocks noGrp="1"/>
          </p:cNvGraphicFramePr>
          <p:nvPr>
            <p:ph idx="1"/>
            <p:extLst>
              <p:ext uri="{D42A27DB-BD31-4B8C-83A1-F6EECF244321}">
                <p14:modId xmlns:p14="http://schemas.microsoft.com/office/powerpoint/2010/main" val="3337258213"/>
              </p:ext>
            </p:extLst>
          </p:nvPr>
        </p:nvGraphicFramePr>
        <p:xfrm>
          <a:off x="994273" y="924389"/>
          <a:ext cx="10203453" cy="3008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34388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4892-473A-2944-A8FE-58F22698AD59}"/>
              </a:ext>
            </a:extLst>
          </p:cNvPr>
          <p:cNvSpPr>
            <a:spLocks noGrp="1"/>
          </p:cNvSpPr>
          <p:nvPr>
            <p:ph type="title"/>
          </p:nvPr>
        </p:nvSpPr>
        <p:spPr>
          <a:xfrm>
            <a:off x="913794" y="4483145"/>
            <a:ext cx="10353761" cy="1633340"/>
          </a:xfrm>
        </p:spPr>
        <p:txBody>
          <a:bodyPr>
            <a:normAutofit/>
          </a:bodyPr>
          <a:lstStyle/>
          <a:p>
            <a:r>
              <a:rPr lang="en-US" sz="4800"/>
              <a:t>Example</a:t>
            </a:r>
          </a:p>
        </p:txBody>
      </p:sp>
      <p:pic>
        <p:nvPicPr>
          <p:cNvPr id="10" name="Picture 9">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12"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Content Placeholder 2">
            <a:extLst>
              <a:ext uri="{FF2B5EF4-FFF2-40B4-BE49-F238E27FC236}">
                <a16:creationId xmlns:a16="http://schemas.microsoft.com/office/drawing/2014/main" id="{16A7C8DF-E04E-498C-B051-980ADCC7F6BC}"/>
              </a:ext>
            </a:extLst>
          </p:cNvPr>
          <p:cNvGraphicFramePr>
            <a:graphicFrameLocks noGrp="1"/>
          </p:cNvGraphicFramePr>
          <p:nvPr>
            <p:ph idx="1"/>
            <p:extLst>
              <p:ext uri="{D42A27DB-BD31-4B8C-83A1-F6EECF244321}">
                <p14:modId xmlns:p14="http://schemas.microsoft.com/office/powerpoint/2010/main" val="730861065"/>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268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028777"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CFF7351-6BB7-464C-99DF-5440DE37C1AF}"/>
              </a:ext>
            </a:extLst>
          </p:cNvPr>
          <p:cNvSpPr>
            <a:spLocks noGrp="1"/>
          </p:cNvSpPr>
          <p:nvPr>
            <p:ph type="title"/>
          </p:nvPr>
        </p:nvSpPr>
        <p:spPr>
          <a:xfrm>
            <a:off x="1430370" y="1925444"/>
            <a:ext cx="3228228" cy="3021494"/>
          </a:xfrm>
        </p:spPr>
        <p:txBody>
          <a:bodyPr>
            <a:normAutofit/>
          </a:bodyPr>
          <a:lstStyle/>
          <a:p>
            <a:r>
              <a:rPr lang="en-US" sz="3400" dirty="0">
                <a:solidFill>
                  <a:srgbClr val="FFFFFF"/>
                </a:solidFill>
              </a:rPr>
              <a:t>Short- and Long-Term Consequences of Empires</a:t>
            </a:r>
          </a:p>
        </p:txBody>
      </p:sp>
      <p:graphicFrame>
        <p:nvGraphicFramePr>
          <p:cNvPr id="5" name="Content Placeholder 2">
            <a:extLst>
              <a:ext uri="{FF2B5EF4-FFF2-40B4-BE49-F238E27FC236}">
                <a16:creationId xmlns:a16="http://schemas.microsoft.com/office/drawing/2014/main" id="{CCBC27CC-701B-4E75-B43F-48490983E9E2}"/>
              </a:ext>
            </a:extLst>
          </p:cNvPr>
          <p:cNvGraphicFramePr>
            <a:graphicFrameLocks noGrp="1"/>
          </p:cNvGraphicFramePr>
          <p:nvPr>
            <p:ph idx="1"/>
            <p:extLst>
              <p:ext uri="{D42A27DB-BD31-4B8C-83A1-F6EECF244321}">
                <p14:modId xmlns:p14="http://schemas.microsoft.com/office/powerpoint/2010/main" val="181746435"/>
              </p:ext>
            </p:extLst>
          </p:nvPr>
        </p:nvGraphicFramePr>
        <p:xfrm>
          <a:off x="5738160" y="1009816"/>
          <a:ext cx="5459565" cy="483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00511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79BA-22EC-41CB-82B7-65D5DFCA6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274388" y="-65923"/>
            <a:ext cx="1643223" cy="10203456"/>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dgm="http://schemas.openxmlformats.org/drawingml/2006/diagram"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0">
            <a:scrgbClr r="0" g="0" b="0"/>
          </a:lnRef>
          <a:fillRef idx="1003">
            <a:schemeClr val="dk1"/>
          </a:fillRef>
          <a:effectRef idx="0">
            <a:scrgbClr r="0" g="0" b="0"/>
          </a:effectRef>
          <a:fontRef idx="major"/>
        </p:style>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6FC4DEF-8D41-3547-94AE-DB5E7A9A8874}"/>
              </a:ext>
            </a:extLst>
          </p:cNvPr>
          <p:cNvSpPr>
            <a:spLocks noGrp="1"/>
          </p:cNvSpPr>
          <p:nvPr>
            <p:ph type="title"/>
          </p:nvPr>
        </p:nvSpPr>
        <p:spPr>
          <a:xfrm>
            <a:off x="1285353" y="4495117"/>
            <a:ext cx="9621292" cy="1081377"/>
          </a:xfrm>
        </p:spPr>
        <p:txBody>
          <a:bodyPr>
            <a:normAutofit/>
          </a:bodyPr>
          <a:lstStyle/>
          <a:p>
            <a:pPr>
              <a:lnSpc>
                <a:spcPct val="90000"/>
              </a:lnSpc>
            </a:pPr>
            <a:r>
              <a:rPr lang="en-US" sz="3400">
                <a:solidFill>
                  <a:srgbClr val="FFFFFF"/>
                </a:solidFill>
              </a:rPr>
              <a:t>Map Short- and Long-Term Consequences of Empires</a:t>
            </a:r>
          </a:p>
        </p:txBody>
      </p:sp>
      <p:graphicFrame>
        <p:nvGraphicFramePr>
          <p:cNvPr id="5" name="Content Placeholder 2">
            <a:extLst>
              <a:ext uri="{FF2B5EF4-FFF2-40B4-BE49-F238E27FC236}">
                <a16:creationId xmlns:a16="http://schemas.microsoft.com/office/drawing/2014/main" id="{3251581C-3DED-449C-9CA6-37C9FCC40C0D}"/>
              </a:ext>
            </a:extLst>
          </p:cNvPr>
          <p:cNvGraphicFramePr>
            <a:graphicFrameLocks noGrp="1"/>
          </p:cNvGraphicFramePr>
          <p:nvPr>
            <p:ph idx="1"/>
            <p:extLst>
              <p:ext uri="{D42A27DB-BD31-4B8C-83A1-F6EECF244321}">
                <p14:modId xmlns:p14="http://schemas.microsoft.com/office/powerpoint/2010/main" val="3120422554"/>
              </p:ext>
            </p:extLst>
          </p:nvPr>
        </p:nvGraphicFramePr>
        <p:xfrm>
          <a:off x="994273" y="924389"/>
          <a:ext cx="10203453" cy="3008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8757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0">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65BCC-B975-F448-8B2C-54A5223A197E}"/>
              </a:ext>
            </a:extLst>
          </p:cNvPr>
          <p:cNvSpPr>
            <a:spLocks noGrp="1"/>
          </p:cNvSpPr>
          <p:nvPr>
            <p:ph type="ctrTitle"/>
          </p:nvPr>
        </p:nvSpPr>
        <p:spPr>
          <a:xfrm>
            <a:off x="913795" y="1257301"/>
            <a:ext cx="6672865" cy="4343399"/>
          </a:xfrm>
        </p:spPr>
        <p:txBody>
          <a:bodyPr anchor="ctr">
            <a:normAutofit/>
          </a:bodyPr>
          <a:lstStyle/>
          <a:p>
            <a:pPr algn="l"/>
            <a:r>
              <a:rPr lang="en-US"/>
              <a:t>Trade Routes</a:t>
            </a:r>
          </a:p>
        </p:txBody>
      </p:sp>
      <p:sp>
        <p:nvSpPr>
          <p:cNvPr id="4" name="Subtitle 3">
            <a:extLst>
              <a:ext uri="{FF2B5EF4-FFF2-40B4-BE49-F238E27FC236}">
                <a16:creationId xmlns:a16="http://schemas.microsoft.com/office/drawing/2014/main" id="{B64F4ECE-B39B-734D-8FB7-BBDBC455DBBE}"/>
              </a:ext>
            </a:extLst>
          </p:cNvPr>
          <p:cNvSpPr>
            <a:spLocks noGrp="1"/>
          </p:cNvSpPr>
          <p:nvPr>
            <p:ph type="subTitle" idx="1"/>
          </p:nvPr>
        </p:nvSpPr>
        <p:spPr>
          <a:xfrm>
            <a:off x="8817428" y="1257301"/>
            <a:ext cx="2450127" cy="4343399"/>
          </a:xfrm>
          <a:effectLst/>
        </p:spPr>
        <p:txBody>
          <a:bodyPr anchor="ctr">
            <a:normAutofit/>
          </a:bodyPr>
          <a:lstStyle/>
          <a:p>
            <a:pPr algn="l"/>
            <a:endParaRPr lang="en-US" dirty="0"/>
          </a:p>
        </p:txBody>
      </p:sp>
    </p:spTree>
    <p:extLst>
      <p:ext uri="{BB962C8B-B14F-4D97-AF65-F5344CB8AC3E}">
        <p14:creationId xmlns:p14="http://schemas.microsoft.com/office/powerpoint/2010/main" val="2000175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E067-BD5C-C44A-9CED-40886F271C94}"/>
              </a:ext>
            </a:extLst>
          </p:cNvPr>
          <p:cNvSpPr>
            <a:spLocks noGrp="1"/>
          </p:cNvSpPr>
          <p:nvPr>
            <p:ph type="title"/>
          </p:nvPr>
        </p:nvSpPr>
        <p:spPr>
          <a:xfrm>
            <a:off x="633743" y="609599"/>
            <a:ext cx="3413156" cy="5273675"/>
          </a:xfrm>
        </p:spPr>
        <p:txBody>
          <a:bodyPr>
            <a:normAutofit/>
          </a:bodyPr>
          <a:lstStyle/>
          <a:p>
            <a:r>
              <a:rPr lang="en-US" dirty="0"/>
              <a:t>Global Exchange</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7D72E757-5D5F-4774-B46A-3B25DB610E67}"/>
              </a:ext>
            </a:extLst>
          </p:cNvPr>
          <p:cNvGraphicFramePr>
            <a:graphicFrameLocks noGrp="1"/>
          </p:cNvGraphicFramePr>
          <p:nvPr>
            <p:ph idx="1"/>
            <p:extLst>
              <p:ext uri="{D42A27DB-BD31-4B8C-83A1-F6EECF244321}">
                <p14:modId xmlns:p14="http://schemas.microsoft.com/office/powerpoint/2010/main" val="269410886"/>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750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8318E6-69F4-42F4-AB85-F01AA0DAF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DBB80-892F-404A-94A7-270F1B5B85C1}"/>
              </a:ext>
            </a:extLst>
          </p:cNvPr>
          <p:cNvSpPr>
            <a:spLocks noGrp="1"/>
          </p:cNvSpPr>
          <p:nvPr>
            <p:ph type="title"/>
          </p:nvPr>
        </p:nvSpPr>
        <p:spPr>
          <a:xfrm>
            <a:off x="5146160" y="609599"/>
            <a:ext cx="5978072" cy="1505804"/>
          </a:xfrm>
        </p:spPr>
        <p:txBody>
          <a:bodyPr>
            <a:normAutofit/>
          </a:bodyPr>
          <a:lstStyle/>
          <a:p>
            <a:r>
              <a:rPr lang="en-US" dirty="0"/>
              <a:t>Modern Global Exchange</a:t>
            </a:r>
          </a:p>
        </p:txBody>
      </p:sp>
      <p:pic>
        <p:nvPicPr>
          <p:cNvPr id="5" name="Picture 4" descr="A row of tall buildings&#10;&#10;Description automatically generated">
            <a:extLst>
              <a:ext uri="{FF2B5EF4-FFF2-40B4-BE49-F238E27FC236}">
                <a16:creationId xmlns:a16="http://schemas.microsoft.com/office/drawing/2014/main" id="{FAC1F8A8-01A6-40A2-A485-CD761570C962}"/>
              </a:ext>
            </a:extLst>
          </p:cNvPr>
          <p:cNvPicPr>
            <a:picLocks noChangeAspect="1"/>
          </p:cNvPicPr>
          <p:nvPr/>
        </p:nvPicPr>
        <p:blipFill rotWithShape="1">
          <a:blip r:embed="rId3"/>
          <a:srcRect l="19395" r="36108" b="-2"/>
          <a:stretch/>
        </p:blipFill>
        <p:spPr>
          <a:xfrm>
            <a:off x="-10649" y="1"/>
            <a:ext cx="4571649" cy="6858000"/>
          </a:xfrm>
          <a:prstGeom prst="rect">
            <a:avLst/>
          </a:prstGeom>
        </p:spPr>
      </p:pic>
      <p:pic>
        <p:nvPicPr>
          <p:cNvPr id="11" name="Picture 10">
            <a:extLst>
              <a:ext uri="{FF2B5EF4-FFF2-40B4-BE49-F238E27FC236}">
                <a16:creationId xmlns:a16="http://schemas.microsoft.com/office/drawing/2014/main" id="{559DF61F-9058-49C9-8F75-DC501F983B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3" name="Content Placeholder 2">
            <a:extLst>
              <a:ext uri="{FF2B5EF4-FFF2-40B4-BE49-F238E27FC236}">
                <a16:creationId xmlns:a16="http://schemas.microsoft.com/office/drawing/2014/main" id="{EF960706-36A4-F347-9575-DC7A76F3CF1C}"/>
              </a:ext>
            </a:extLst>
          </p:cNvPr>
          <p:cNvSpPr>
            <a:spLocks noGrp="1"/>
          </p:cNvSpPr>
          <p:nvPr>
            <p:ph idx="1"/>
          </p:nvPr>
        </p:nvSpPr>
        <p:spPr>
          <a:xfrm>
            <a:off x="5146160" y="2285999"/>
            <a:ext cx="5978072" cy="4207397"/>
          </a:xfrm>
        </p:spPr>
        <p:txBody>
          <a:bodyPr anchor="ctr">
            <a:normAutofit/>
          </a:bodyPr>
          <a:lstStyle/>
          <a:p>
            <a:pPr>
              <a:lnSpc>
                <a:spcPct val="90000"/>
              </a:lnSpc>
            </a:pPr>
            <a:r>
              <a:rPr lang="en-US" sz="2400" dirty="0"/>
              <a:t>Global exchange often comes along with technological advancement. </a:t>
            </a:r>
          </a:p>
          <a:p>
            <a:pPr>
              <a:lnSpc>
                <a:spcPct val="90000"/>
              </a:lnSpc>
            </a:pPr>
            <a:r>
              <a:rPr lang="en-US" sz="2400" dirty="0"/>
              <a:t>Some examples from today include:</a:t>
            </a:r>
          </a:p>
          <a:p>
            <a:pPr lvl="1">
              <a:lnSpc>
                <a:spcPct val="90000"/>
              </a:lnSpc>
            </a:pPr>
            <a:r>
              <a:rPr lang="en-US" sz="2000" dirty="0"/>
              <a:t>Multinational businesses that use Skype for meetings</a:t>
            </a:r>
          </a:p>
          <a:p>
            <a:pPr lvl="1">
              <a:lnSpc>
                <a:spcPct val="90000"/>
              </a:lnSpc>
            </a:pPr>
            <a:r>
              <a:rPr lang="en-US" sz="2000" dirty="0"/>
              <a:t>People who eat fruits like mangoes, avocadoes, and lemons through the winter because they have been shipped in from countries like Nicaragua and Peru</a:t>
            </a:r>
          </a:p>
          <a:p>
            <a:pPr lvl="1">
              <a:lnSpc>
                <a:spcPct val="90000"/>
              </a:lnSpc>
            </a:pPr>
            <a:r>
              <a:rPr lang="en-US" sz="2000" dirty="0"/>
              <a:t>The clothes you are wearing are probably from a country like China, Vietnam, or Indonesia</a:t>
            </a:r>
          </a:p>
        </p:txBody>
      </p:sp>
    </p:spTree>
    <p:extLst>
      <p:ext uri="{BB962C8B-B14F-4D97-AF65-F5344CB8AC3E}">
        <p14:creationId xmlns:p14="http://schemas.microsoft.com/office/powerpoint/2010/main" val="23283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9710C-18C4-5745-AE66-7E381F868197}"/>
              </a:ext>
            </a:extLst>
          </p:cNvPr>
          <p:cNvSpPr>
            <a:spLocks noGrp="1"/>
          </p:cNvSpPr>
          <p:nvPr>
            <p:ph type="title"/>
          </p:nvPr>
        </p:nvSpPr>
        <p:spPr>
          <a:xfrm>
            <a:off x="913795" y="609599"/>
            <a:ext cx="5978072" cy="1481150"/>
          </a:xfrm>
        </p:spPr>
        <p:txBody>
          <a:bodyPr>
            <a:normAutofit/>
          </a:bodyPr>
          <a:lstStyle/>
          <a:p>
            <a:r>
              <a:rPr lang="en-US"/>
              <a:t>Background</a:t>
            </a:r>
            <a:endParaRPr lang="en-US" dirty="0"/>
          </a:p>
        </p:txBody>
      </p:sp>
      <p:sp>
        <p:nvSpPr>
          <p:cNvPr id="3" name="Content Placeholder 2">
            <a:extLst>
              <a:ext uri="{FF2B5EF4-FFF2-40B4-BE49-F238E27FC236}">
                <a16:creationId xmlns:a16="http://schemas.microsoft.com/office/drawing/2014/main" id="{BD593685-D022-E142-8BDA-D45545FE525E}"/>
              </a:ext>
            </a:extLst>
          </p:cNvPr>
          <p:cNvSpPr>
            <a:spLocks noGrp="1"/>
          </p:cNvSpPr>
          <p:nvPr>
            <p:ph idx="1"/>
          </p:nvPr>
        </p:nvSpPr>
        <p:spPr>
          <a:xfrm>
            <a:off x="913795" y="2279176"/>
            <a:ext cx="5978072" cy="3415672"/>
          </a:xfrm>
        </p:spPr>
        <p:txBody>
          <a:bodyPr anchor="ctr">
            <a:normAutofit/>
          </a:bodyPr>
          <a:lstStyle/>
          <a:p>
            <a:r>
              <a:rPr lang="en-US"/>
              <a:t>The period from about 1000 to 1250 was dominated by empires in various parts of the world. </a:t>
            </a:r>
          </a:p>
          <a:p>
            <a:r>
              <a:rPr lang="en-US"/>
              <a:t>These included the Mongol Empire in Asia and the Abbasid Caliphate in the Middle East.</a:t>
            </a:r>
          </a:p>
        </p:txBody>
      </p:sp>
      <p:pic>
        <p:nvPicPr>
          <p:cNvPr id="20" name="Picture 19">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pic>
        <p:nvPicPr>
          <p:cNvPr id="5" name="Picture 4" descr="A close up of a map&#10;&#10;Description automatically generated">
            <a:extLst>
              <a:ext uri="{FF2B5EF4-FFF2-40B4-BE49-F238E27FC236}">
                <a16:creationId xmlns:a16="http://schemas.microsoft.com/office/drawing/2014/main" id="{8E9C9701-242A-974E-8402-FCF6F7711CAF}"/>
              </a:ext>
            </a:extLst>
          </p:cNvPr>
          <p:cNvPicPr>
            <a:picLocks noChangeAspect="1"/>
          </p:cNvPicPr>
          <p:nvPr/>
        </p:nvPicPr>
        <p:blipFill rotWithShape="1">
          <a:blip r:embed="rId4"/>
          <a:srcRect l="21172" r="4171" b="1"/>
          <a:stretch/>
        </p:blipFill>
        <p:spPr>
          <a:xfrm>
            <a:off x="7620351" y="10"/>
            <a:ext cx="4571649" cy="3383270"/>
          </a:xfrm>
          <a:prstGeom prst="rect">
            <a:avLst/>
          </a:prstGeom>
        </p:spPr>
      </p:pic>
      <p:pic>
        <p:nvPicPr>
          <p:cNvPr id="6" name="Picture 5">
            <a:extLst>
              <a:ext uri="{FF2B5EF4-FFF2-40B4-BE49-F238E27FC236}">
                <a16:creationId xmlns:a16="http://schemas.microsoft.com/office/drawing/2014/main" id="{20DA34A4-2EAB-3F4C-838A-65E365663121}"/>
              </a:ext>
            </a:extLst>
          </p:cNvPr>
          <p:cNvPicPr>
            <a:picLocks noChangeAspect="1"/>
          </p:cNvPicPr>
          <p:nvPr/>
        </p:nvPicPr>
        <p:blipFill rotWithShape="1">
          <a:blip r:embed="rId5"/>
          <a:srcRect t="5584" b="17034"/>
          <a:stretch/>
        </p:blipFill>
        <p:spPr>
          <a:xfrm>
            <a:off x="7620351" y="3429000"/>
            <a:ext cx="4571649" cy="3429000"/>
          </a:xfrm>
          <a:prstGeom prst="rect">
            <a:avLst/>
          </a:prstGeom>
        </p:spPr>
      </p:pic>
    </p:spTree>
    <p:extLst>
      <p:ext uri="{BB962C8B-B14F-4D97-AF65-F5344CB8AC3E}">
        <p14:creationId xmlns:p14="http://schemas.microsoft.com/office/powerpoint/2010/main" val="233231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86A7-2E70-7549-AA2F-254F656FB9D4}"/>
              </a:ext>
            </a:extLst>
          </p:cNvPr>
          <p:cNvSpPr>
            <a:spLocks noGrp="1"/>
          </p:cNvSpPr>
          <p:nvPr>
            <p:ph type="title"/>
          </p:nvPr>
        </p:nvSpPr>
        <p:spPr>
          <a:xfrm>
            <a:off x="913795" y="609600"/>
            <a:ext cx="10353762" cy="1257300"/>
          </a:xfrm>
        </p:spPr>
        <p:txBody>
          <a:bodyPr>
            <a:normAutofit/>
          </a:bodyPr>
          <a:lstStyle/>
          <a:p>
            <a:r>
              <a:rPr lang="en-US" dirty="0"/>
              <a:t>Ancient Global Exchange</a:t>
            </a:r>
          </a:p>
        </p:txBody>
      </p:sp>
      <p:graphicFrame>
        <p:nvGraphicFramePr>
          <p:cNvPr id="13" name="Content Placeholder 2">
            <a:extLst>
              <a:ext uri="{FF2B5EF4-FFF2-40B4-BE49-F238E27FC236}">
                <a16:creationId xmlns:a16="http://schemas.microsoft.com/office/drawing/2014/main" id="{1FF78612-0F7F-4F9D-AD4D-6FFE948D07FF}"/>
              </a:ext>
            </a:extLst>
          </p:cNvPr>
          <p:cNvGraphicFramePr>
            <a:graphicFrameLocks noGrp="1"/>
          </p:cNvGraphicFramePr>
          <p:nvPr>
            <p:ph idx="1"/>
            <p:extLst>
              <p:ext uri="{D42A27DB-BD31-4B8C-83A1-F6EECF244321}">
                <p14:modId xmlns:p14="http://schemas.microsoft.com/office/powerpoint/2010/main" val="136512361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63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66AA22-720C-6545-A045-7726AA3E6CDD}"/>
              </a:ext>
            </a:extLst>
          </p:cNvPr>
          <p:cNvSpPr>
            <a:spLocks noGrp="1"/>
          </p:cNvSpPr>
          <p:nvPr>
            <p:ph type="title"/>
          </p:nvPr>
        </p:nvSpPr>
        <p:spPr>
          <a:xfrm>
            <a:off x="913795" y="609600"/>
            <a:ext cx="10353762" cy="1164772"/>
          </a:xfrm>
        </p:spPr>
        <p:txBody>
          <a:bodyPr>
            <a:normAutofit/>
          </a:bodyPr>
          <a:lstStyle/>
          <a:p>
            <a:r>
              <a:rPr lang="en-US" dirty="0"/>
              <a:t>Video Discussion Questions</a:t>
            </a:r>
          </a:p>
        </p:txBody>
      </p:sp>
      <p:pic>
        <p:nvPicPr>
          <p:cNvPr id="10" name="Picture 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90B52A34-6F05-454B-9EA9-7B988408263D}"/>
              </a:ext>
            </a:extLst>
          </p:cNvPr>
          <p:cNvSpPr>
            <a:spLocks noGrp="1"/>
          </p:cNvSpPr>
          <p:nvPr>
            <p:ph idx="1"/>
          </p:nvPr>
        </p:nvSpPr>
        <p:spPr>
          <a:xfrm>
            <a:off x="1235528" y="2481943"/>
            <a:ext cx="9710296" cy="3309258"/>
          </a:xfrm>
        </p:spPr>
        <p:txBody>
          <a:bodyPr>
            <a:normAutofit/>
          </a:bodyPr>
          <a:lstStyle/>
          <a:p>
            <a:r>
              <a:rPr lang="en-CA" dirty="0">
                <a:effectLst/>
              </a:rPr>
              <a:t>Where did the Silk Road begin? Where did it end?</a:t>
            </a:r>
          </a:p>
          <a:p>
            <a:r>
              <a:rPr lang="en-CA" dirty="0">
                <a:effectLst/>
              </a:rPr>
              <a:t>How did nomads contribute to the growing networks of trading routes?</a:t>
            </a:r>
          </a:p>
          <a:p>
            <a:r>
              <a:rPr lang="en-CA" dirty="0">
                <a:effectLst/>
              </a:rPr>
              <a:t>How was the quality of life in China changed as goods were traded?</a:t>
            </a:r>
          </a:p>
          <a:p>
            <a:r>
              <a:rPr lang="en-CA" dirty="0">
                <a:effectLst/>
              </a:rPr>
              <a:t>How did conflict, compromise and negotiation over the availability of resources impact the economic development of civilizations (i.e. creation of powerful trading networks, transmission of weapons technology, etc.)?</a:t>
            </a:r>
          </a:p>
          <a:p>
            <a:r>
              <a:rPr lang="en-CA" dirty="0">
                <a:effectLst/>
              </a:rPr>
              <a:t>Why do people trade goods and services?</a:t>
            </a:r>
          </a:p>
        </p:txBody>
      </p:sp>
    </p:spTree>
    <p:extLst>
      <p:ext uri="{BB962C8B-B14F-4D97-AF65-F5344CB8AC3E}">
        <p14:creationId xmlns:p14="http://schemas.microsoft.com/office/powerpoint/2010/main" val="1010480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222D-4E3C-3843-9D8E-AB7CDA779B98}"/>
              </a:ext>
            </a:extLst>
          </p:cNvPr>
          <p:cNvSpPr>
            <a:spLocks noGrp="1"/>
          </p:cNvSpPr>
          <p:nvPr>
            <p:ph type="title"/>
          </p:nvPr>
        </p:nvSpPr>
        <p:spPr>
          <a:xfrm>
            <a:off x="633743" y="609599"/>
            <a:ext cx="3413156" cy="5273675"/>
          </a:xfrm>
        </p:spPr>
        <p:txBody>
          <a:bodyPr>
            <a:normAutofit/>
          </a:bodyPr>
          <a:lstStyle/>
          <a:p>
            <a:r>
              <a:rPr lang="en-US" dirty="0"/>
              <a:t>Group Map Assignment</a:t>
            </a:r>
          </a:p>
        </p:txBody>
      </p:sp>
      <p:graphicFrame>
        <p:nvGraphicFramePr>
          <p:cNvPr id="5" name="Content Placeholder 2">
            <a:extLst>
              <a:ext uri="{FF2B5EF4-FFF2-40B4-BE49-F238E27FC236}">
                <a16:creationId xmlns:a16="http://schemas.microsoft.com/office/drawing/2014/main" id="{4EA42E9F-ADFB-456A-ABE1-09719DF89814}"/>
              </a:ext>
            </a:extLst>
          </p:cNvPr>
          <p:cNvGraphicFramePr>
            <a:graphicFrameLocks noGrp="1"/>
          </p:cNvGraphicFramePr>
          <p:nvPr>
            <p:ph idx="1"/>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449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A0ED-5355-FB4F-A1F7-53071A667197}"/>
              </a:ext>
            </a:extLst>
          </p:cNvPr>
          <p:cNvSpPr>
            <a:spLocks noGrp="1"/>
          </p:cNvSpPr>
          <p:nvPr>
            <p:ph type="title"/>
          </p:nvPr>
        </p:nvSpPr>
        <p:spPr>
          <a:xfrm>
            <a:off x="913794" y="4483145"/>
            <a:ext cx="10353761" cy="1633340"/>
          </a:xfrm>
        </p:spPr>
        <p:txBody>
          <a:bodyPr>
            <a:normAutofit/>
          </a:bodyPr>
          <a:lstStyle/>
          <a:p>
            <a:r>
              <a:rPr lang="en-US" sz="4800"/>
              <a:t>Silk Roads Activity</a:t>
            </a:r>
          </a:p>
        </p:txBody>
      </p:sp>
      <p:pic>
        <p:nvPicPr>
          <p:cNvPr id="10" name="Picture 9">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12"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Content Placeholder 2">
            <a:extLst>
              <a:ext uri="{FF2B5EF4-FFF2-40B4-BE49-F238E27FC236}">
                <a16:creationId xmlns:a16="http://schemas.microsoft.com/office/drawing/2014/main" id="{D9B847F8-E2EF-416E-9F5E-E1055A8CFFC3}"/>
              </a:ext>
            </a:extLst>
          </p:cNvPr>
          <p:cNvGraphicFramePr>
            <a:graphicFrameLocks noGrp="1"/>
          </p:cNvGraphicFramePr>
          <p:nvPr>
            <p:ph idx="1"/>
            <p:extLst>
              <p:ext uri="{D42A27DB-BD31-4B8C-83A1-F6EECF244321}">
                <p14:modId xmlns:p14="http://schemas.microsoft.com/office/powerpoint/2010/main" val="2681734450"/>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198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80373-19A7-6A41-82C8-E1E02A9B0FEA}"/>
              </a:ext>
            </a:extLst>
          </p:cNvPr>
          <p:cNvSpPr>
            <a:spLocks noGrp="1"/>
          </p:cNvSpPr>
          <p:nvPr>
            <p:ph type="title"/>
          </p:nvPr>
        </p:nvSpPr>
        <p:spPr>
          <a:xfrm>
            <a:off x="913794" y="741515"/>
            <a:ext cx="10353761" cy="1633340"/>
          </a:xfrm>
        </p:spPr>
        <p:txBody>
          <a:bodyPr>
            <a:normAutofit/>
          </a:bodyPr>
          <a:lstStyle/>
          <a:p>
            <a:r>
              <a:rPr lang="en-US" sz="4800">
                <a:solidFill>
                  <a:srgbClr val="FFFFFF"/>
                </a:solidFill>
              </a:rPr>
              <a:t>Silk Roads Activity Follow-up</a:t>
            </a:r>
          </a:p>
        </p:txBody>
      </p:sp>
      <p:sp>
        <p:nvSpPr>
          <p:cNvPr id="3" name="Content Placeholder 2">
            <a:extLst>
              <a:ext uri="{FF2B5EF4-FFF2-40B4-BE49-F238E27FC236}">
                <a16:creationId xmlns:a16="http://schemas.microsoft.com/office/drawing/2014/main" id="{0B7E0E06-B9E7-8D4C-84B3-0E398322372A}"/>
              </a:ext>
            </a:extLst>
          </p:cNvPr>
          <p:cNvSpPr>
            <a:spLocks noGrp="1"/>
          </p:cNvSpPr>
          <p:nvPr>
            <p:ph idx="1"/>
          </p:nvPr>
        </p:nvSpPr>
        <p:spPr>
          <a:xfrm>
            <a:off x="913795" y="3070927"/>
            <a:ext cx="10353762" cy="3045558"/>
          </a:xfrm>
          <a:effectLst/>
        </p:spPr>
        <p:txBody>
          <a:bodyPr anchor="ctr">
            <a:normAutofit fontScale="92500" lnSpcReduction="10000"/>
          </a:bodyPr>
          <a:lstStyle/>
          <a:p>
            <a:pPr marL="36900" indent="0">
              <a:buNone/>
            </a:pPr>
            <a:r>
              <a:rPr lang="en-CA" sz="2800" dirty="0"/>
              <a:t>Cultural exchange led to a change in artistic expression in places like Samarkand. Samarkand was an example of a cultural exchange between Chinese, Turks and the Samarkand royalty. The Silk Road impacted the world by advancing civilizations and causing an age of exploration that led to the exploration of the Americas. People and countries around the world exchange goods to enhance their own civilization by sharing ideas, including religious beliefs. </a:t>
            </a:r>
            <a:endParaRPr lang="en-US" sz="2800" dirty="0"/>
          </a:p>
        </p:txBody>
      </p:sp>
    </p:spTree>
    <p:extLst>
      <p:ext uri="{BB962C8B-B14F-4D97-AF65-F5344CB8AC3E}">
        <p14:creationId xmlns:p14="http://schemas.microsoft.com/office/powerpoint/2010/main" val="14735860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FFD9-C2B1-8A4A-94EB-1EEC2F8F275C}"/>
              </a:ext>
            </a:extLst>
          </p:cNvPr>
          <p:cNvSpPr>
            <a:spLocks noGrp="1"/>
          </p:cNvSpPr>
          <p:nvPr>
            <p:ph type="title"/>
          </p:nvPr>
        </p:nvSpPr>
        <p:spPr/>
        <p:txBody>
          <a:bodyPr/>
          <a:lstStyle/>
          <a:p>
            <a:r>
              <a:rPr lang="en-US" dirty="0"/>
              <a:t>Trade Networks (pages 56-57)</a:t>
            </a:r>
          </a:p>
        </p:txBody>
      </p:sp>
      <p:sp>
        <p:nvSpPr>
          <p:cNvPr id="3" name="Content Placeholder 2">
            <a:extLst>
              <a:ext uri="{FF2B5EF4-FFF2-40B4-BE49-F238E27FC236}">
                <a16:creationId xmlns:a16="http://schemas.microsoft.com/office/drawing/2014/main" id="{268BE36B-8EF5-2343-B682-8A1E547D55BB}"/>
              </a:ext>
            </a:extLst>
          </p:cNvPr>
          <p:cNvSpPr>
            <a:spLocks noGrp="1"/>
          </p:cNvSpPr>
          <p:nvPr>
            <p:ph idx="1"/>
          </p:nvPr>
        </p:nvSpPr>
        <p:spPr/>
        <p:txBody>
          <a:bodyPr/>
          <a:lstStyle/>
          <a:p>
            <a:r>
              <a:rPr lang="en-US" dirty="0"/>
              <a:t>Read the text and answer the questions on a separate piece of paper.</a:t>
            </a:r>
          </a:p>
          <a:p>
            <a:pPr lvl="1"/>
            <a:r>
              <a:rPr lang="en-US" dirty="0"/>
              <a:t>How would an empire’s trade connections have impacted its people and the people with whom it traded? Looking at this map and the other sources in this section, what long-term consequences can you see from these connections today?</a:t>
            </a:r>
          </a:p>
          <a:p>
            <a:pPr lvl="1"/>
            <a:r>
              <a:rPr lang="en-US" dirty="0"/>
              <a:t>What impact would these protections have had on trade along the Silk Road? How would the empire have benefited?</a:t>
            </a:r>
          </a:p>
          <a:p>
            <a:pPr lvl="1"/>
            <a:r>
              <a:rPr lang="en-US" dirty="0"/>
              <a:t>After considering these examples, name at least two consequences of trade networks for people at the time. Which consequences are still present today?</a:t>
            </a:r>
          </a:p>
          <a:p>
            <a:pPr lvl="1"/>
            <a:endParaRPr lang="en-US" dirty="0"/>
          </a:p>
          <a:p>
            <a:pPr lvl="1"/>
            <a:endParaRPr lang="en-US" dirty="0"/>
          </a:p>
        </p:txBody>
      </p:sp>
    </p:spTree>
    <p:extLst>
      <p:ext uri="{BB962C8B-B14F-4D97-AF65-F5344CB8AC3E}">
        <p14:creationId xmlns:p14="http://schemas.microsoft.com/office/powerpoint/2010/main" val="41678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F5985-3F8C-7140-8668-516C78B74656}"/>
              </a:ext>
            </a:extLst>
          </p:cNvPr>
          <p:cNvSpPr>
            <a:spLocks noGrp="1"/>
          </p:cNvSpPr>
          <p:nvPr>
            <p:ph type="title"/>
          </p:nvPr>
        </p:nvSpPr>
        <p:spPr>
          <a:xfrm>
            <a:off x="924443" y="1023257"/>
            <a:ext cx="3732902" cy="4570457"/>
          </a:xfrm>
          <a:effectLst/>
        </p:spPr>
        <p:txBody>
          <a:bodyPr>
            <a:normAutofit/>
          </a:bodyPr>
          <a:lstStyle/>
          <a:p>
            <a:pPr algn="l">
              <a:lnSpc>
                <a:spcPct val="90000"/>
              </a:lnSpc>
            </a:pPr>
            <a:r>
              <a:rPr lang="en-US" sz="2200" dirty="0"/>
              <a:t>How would an empire’s trade connections have impacted its people and the people with whom it traded? Looking at this map and the other sources in this section, what long-term consequences can you see from these connections today? (page 56)</a:t>
            </a:r>
            <a:br>
              <a:rPr lang="en-US" sz="2200" dirty="0"/>
            </a:br>
            <a:endParaRPr lang="en-US" sz="2200" dirty="0"/>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FA29AA-8C12-1A4E-BF84-57F0E02440CC}"/>
              </a:ext>
            </a:extLst>
          </p:cNvPr>
          <p:cNvSpPr>
            <a:spLocks noGrp="1"/>
          </p:cNvSpPr>
          <p:nvPr>
            <p:ph idx="1"/>
          </p:nvPr>
        </p:nvSpPr>
        <p:spPr>
          <a:xfrm>
            <a:off x="5252560" y="1023257"/>
            <a:ext cx="6025645" cy="4570457"/>
          </a:xfrm>
          <a:effectLst/>
        </p:spPr>
        <p:txBody>
          <a:bodyPr anchor="ctr">
            <a:normAutofit/>
          </a:bodyPr>
          <a:lstStyle/>
          <a:p>
            <a:r>
              <a:rPr lang="en-US" dirty="0"/>
              <a:t>Trade connections would have led to the spread of goods, ideas, and people. </a:t>
            </a:r>
          </a:p>
          <a:p>
            <a:r>
              <a:rPr lang="en-US" dirty="0"/>
              <a:t>Long-term consequences include the creation of wealth, spread of religions, development of trade agreements, new industries, a common currency, and the building of new communities.</a:t>
            </a:r>
          </a:p>
        </p:txBody>
      </p:sp>
    </p:spTree>
    <p:extLst>
      <p:ext uri="{BB962C8B-B14F-4D97-AF65-F5344CB8AC3E}">
        <p14:creationId xmlns:p14="http://schemas.microsoft.com/office/powerpoint/2010/main" val="21670004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224410-FF86-4FBB-A05E-61232D4B1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BDD110-869E-4A8C-9250-C7AE5C840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2" y="-2"/>
            <a:ext cx="6088698" cy="6858002"/>
          </a:xfrm>
          <a:custGeom>
            <a:avLst/>
            <a:gdLst>
              <a:gd name="connsiteX0" fmla="*/ 0 w 6088698"/>
              <a:gd name="connsiteY0" fmla="*/ 0 h 6858002"/>
              <a:gd name="connsiteX1" fmla="*/ 2610464 w 6088698"/>
              <a:gd name="connsiteY1" fmla="*/ 0 h 6858002"/>
              <a:gd name="connsiteX2" fmla="*/ 2610464 w 6088698"/>
              <a:gd name="connsiteY2" fmla="*/ 3 h 6858002"/>
              <a:gd name="connsiteX3" fmla="*/ 5749313 w 6088698"/>
              <a:gd name="connsiteY3" fmla="*/ 3 h 6858002"/>
              <a:gd name="connsiteX4" fmla="*/ 5749313 w 6088698"/>
              <a:gd name="connsiteY4" fmla="*/ 4 h 6858002"/>
              <a:gd name="connsiteX5" fmla="*/ 5740011 w 6088698"/>
              <a:gd name="connsiteY5" fmla="*/ 4 h 6858002"/>
              <a:gd name="connsiteX6" fmla="*/ 5748114 w 6088698"/>
              <a:gd name="connsiteY6" fmla="*/ 40466 h 6858002"/>
              <a:gd name="connsiteX7" fmla="*/ 5771963 w 6088698"/>
              <a:gd name="connsiteY7" fmla="*/ 159110 h 6858002"/>
              <a:gd name="connsiteX8" fmla="*/ 5788633 w 6088698"/>
              <a:gd name="connsiteY8" fmla="*/ 245521 h 6858002"/>
              <a:gd name="connsiteX9" fmla="*/ 5806229 w 6088698"/>
              <a:gd name="connsiteY9" fmla="*/ 348391 h 6858002"/>
              <a:gd name="connsiteX10" fmla="*/ 5827299 w 6088698"/>
              <a:gd name="connsiteY10" fmla="*/ 470463 h 6858002"/>
              <a:gd name="connsiteX11" fmla="*/ 5849526 w 6088698"/>
              <a:gd name="connsiteY11" fmla="*/ 605566 h 6858002"/>
              <a:gd name="connsiteX12" fmla="*/ 5872911 w 6088698"/>
              <a:gd name="connsiteY12" fmla="*/ 757813 h 6858002"/>
              <a:gd name="connsiteX13" fmla="*/ 5897684 w 6088698"/>
              <a:gd name="connsiteY13" fmla="*/ 923777 h 6858002"/>
              <a:gd name="connsiteX14" fmla="*/ 5922459 w 6088698"/>
              <a:gd name="connsiteY14" fmla="*/ 1104142 h 6858002"/>
              <a:gd name="connsiteX15" fmla="*/ 5947695 w 6088698"/>
              <a:gd name="connsiteY15" fmla="*/ 1296166 h 6858002"/>
              <a:gd name="connsiteX16" fmla="*/ 5971079 w 6088698"/>
              <a:gd name="connsiteY16" fmla="*/ 1503278 h 6858002"/>
              <a:gd name="connsiteX17" fmla="*/ 5993538 w 6088698"/>
              <a:gd name="connsiteY17" fmla="*/ 1719991 h 6858002"/>
              <a:gd name="connsiteX18" fmla="*/ 6013913 w 6088698"/>
              <a:gd name="connsiteY18" fmla="*/ 1949048 h 6858002"/>
              <a:gd name="connsiteX19" fmla="*/ 6033361 w 6088698"/>
              <a:gd name="connsiteY19" fmla="*/ 2187706 h 6858002"/>
              <a:gd name="connsiteX20" fmla="*/ 6051654 w 6088698"/>
              <a:gd name="connsiteY20" fmla="*/ 2436652 h 6858002"/>
              <a:gd name="connsiteX21" fmla="*/ 6058136 w 6088698"/>
              <a:gd name="connsiteY21" fmla="*/ 2564211 h 6858002"/>
              <a:gd name="connsiteX22" fmla="*/ 6065314 w 6088698"/>
              <a:gd name="connsiteY22" fmla="*/ 2694512 h 6858002"/>
              <a:gd name="connsiteX23" fmla="*/ 6072027 w 6088698"/>
              <a:gd name="connsiteY23" fmla="*/ 2826871 h 6858002"/>
              <a:gd name="connsiteX24" fmla="*/ 6076427 w 6088698"/>
              <a:gd name="connsiteY24" fmla="*/ 2959917 h 6858002"/>
              <a:gd name="connsiteX25" fmla="*/ 6080363 w 6088698"/>
              <a:gd name="connsiteY25" fmla="*/ 3095705 h 6858002"/>
              <a:gd name="connsiteX26" fmla="*/ 6084530 w 6088698"/>
              <a:gd name="connsiteY26" fmla="*/ 3232865 h 6858002"/>
              <a:gd name="connsiteX27" fmla="*/ 6087308 w 6088698"/>
              <a:gd name="connsiteY27" fmla="*/ 3372768 h 6858002"/>
              <a:gd name="connsiteX28" fmla="*/ 6087308 w 6088698"/>
              <a:gd name="connsiteY28" fmla="*/ 3514043 h 6858002"/>
              <a:gd name="connsiteX29" fmla="*/ 6088698 w 6088698"/>
              <a:gd name="connsiteY29" fmla="*/ 3656689 h 6858002"/>
              <a:gd name="connsiteX30" fmla="*/ 6087308 w 6088698"/>
              <a:gd name="connsiteY30" fmla="*/ 3800707 h 6858002"/>
              <a:gd name="connsiteX31" fmla="*/ 6084530 w 6088698"/>
              <a:gd name="connsiteY31" fmla="*/ 3946783 h 6858002"/>
              <a:gd name="connsiteX32" fmla="*/ 6081983 w 6088698"/>
              <a:gd name="connsiteY32" fmla="*/ 4092858 h 6858002"/>
              <a:gd name="connsiteX33" fmla="*/ 6076427 w 6088698"/>
              <a:gd name="connsiteY33" fmla="*/ 4240991 h 6858002"/>
              <a:gd name="connsiteX34" fmla="*/ 6070639 w 6088698"/>
              <a:gd name="connsiteY34" fmla="*/ 4390495 h 6858002"/>
              <a:gd name="connsiteX35" fmla="*/ 6063924 w 6088698"/>
              <a:gd name="connsiteY35" fmla="*/ 4540000 h 6858002"/>
              <a:gd name="connsiteX36" fmla="*/ 6054432 w 6088698"/>
              <a:gd name="connsiteY36" fmla="*/ 4690876 h 6858002"/>
              <a:gd name="connsiteX37" fmla="*/ 6043086 w 6088698"/>
              <a:gd name="connsiteY37" fmla="*/ 4843123 h 6858002"/>
              <a:gd name="connsiteX38" fmla="*/ 6032204 w 6088698"/>
              <a:gd name="connsiteY38" fmla="*/ 4996057 h 6858002"/>
              <a:gd name="connsiteX39" fmla="*/ 6018313 w 6088698"/>
              <a:gd name="connsiteY39" fmla="*/ 5148990 h 6858002"/>
              <a:gd name="connsiteX40" fmla="*/ 6001642 w 6088698"/>
              <a:gd name="connsiteY40" fmla="*/ 5303981 h 6858002"/>
              <a:gd name="connsiteX41" fmla="*/ 5984972 w 6088698"/>
              <a:gd name="connsiteY41" fmla="*/ 5456914 h 6858002"/>
              <a:gd name="connsiteX42" fmla="*/ 5965754 w 6088698"/>
              <a:gd name="connsiteY42" fmla="*/ 5612591 h 6858002"/>
              <a:gd name="connsiteX43" fmla="*/ 5944685 w 6088698"/>
              <a:gd name="connsiteY43" fmla="*/ 5768953 h 6858002"/>
              <a:gd name="connsiteX44" fmla="*/ 5922459 w 6088698"/>
              <a:gd name="connsiteY44" fmla="*/ 5923258 h 6858002"/>
              <a:gd name="connsiteX45" fmla="*/ 5896527 w 6088698"/>
              <a:gd name="connsiteY45" fmla="*/ 6079621 h 6858002"/>
              <a:gd name="connsiteX46" fmla="*/ 5868743 w 6088698"/>
              <a:gd name="connsiteY46" fmla="*/ 6235297 h 6858002"/>
              <a:gd name="connsiteX47" fmla="*/ 5841190 w 6088698"/>
              <a:gd name="connsiteY47" fmla="*/ 6391660 h 6858002"/>
              <a:gd name="connsiteX48" fmla="*/ 5809008 w 6088698"/>
              <a:gd name="connsiteY48" fmla="*/ 6547336 h 6858002"/>
              <a:gd name="connsiteX49" fmla="*/ 5776130 w 6088698"/>
              <a:gd name="connsiteY49" fmla="*/ 6702327 h 6858002"/>
              <a:gd name="connsiteX50" fmla="*/ 5741633 w 6088698"/>
              <a:gd name="connsiteY50" fmla="*/ 6858002 h 6858002"/>
              <a:gd name="connsiteX51" fmla="*/ 2610464 w 6088698"/>
              <a:gd name="connsiteY51" fmla="*/ 6858002 h 6858002"/>
              <a:gd name="connsiteX52" fmla="*/ 0 w 6088698"/>
              <a:gd name="connsiteY52"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8698" h="6858002">
                <a:moveTo>
                  <a:pt x="0" y="0"/>
                </a:moveTo>
                <a:lnTo>
                  <a:pt x="2610464" y="0"/>
                </a:lnTo>
                <a:lnTo>
                  <a:pt x="2610464" y="3"/>
                </a:lnTo>
                <a:lnTo>
                  <a:pt x="5749313" y="3"/>
                </a:lnTo>
                <a:lnTo>
                  <a:pt x="5749313" y="4"/>
                </a:lnTo>
                <a:lnTo>
                  <a:pt x="5740011" y="4"/>
                </a:lnTo>
                <a:lnTo>
                  <a:pt x="5748114" y="40466"/>
                </a:lnTo>
                <a:lnTo>
                  <a:pt x="5771963" y="159110"/>
                </a:lnTo>
                <a:lnTo>
                  <a:pt x="5788633" y="245521"/>
                </a:lnTo>
                <a:lnTo>
                  <a:pt x="5806229" y="348391"/>
                </a:lnTo>
                <a:lnTo>
                  <a:pt x="5827299" y="470463"/>
                </a:lnTo>
                <a:lnTo>
                  <a:pt x="5849526" y="605566"/>
                </a:lnTo>
                <a:lnTo>
                  <a:pt x="5872911" y="757813"/>
                </a:lnTo>
                <a:lnTo>
                  <a:pt x="5897684" y="923777"/>
                </a:lnTo>
                <a:lnTo>
                  <a:pt x="5922459" y="1104142"/>
                </a:lnTo>
                <a:lnTo>
                  <a:pt x="5947695" y="1296166"/>
                </a:lnTo>
                <a:lnTo>
                  <a:pt x="5971079" y="1503278"/>
                </a:lnTo>
                <a:lnTo>
                  <a:pt x="5993538" y="1719991"/>
                </a:lnTo>
                <a:lnTo>
                  <a:pt x="6013913" y="1949048"/>
                </a:lnTo>
                <a:lnTo>
                  <a:pt x="6033361" y="2187706"/>
                </a:lnTo>
                <a:lnTo>
                  <a:pt x="6051654" y="2436652"/>
                </a:lnTo>
                <a:lnTo>
                  <a:pt x="6058136" y="2564211"/>
                </a:lnTo>
                <a:lnTo>
                  <a:pt x="6065314" y="2694512"/>
                </a:lnTo>
                <a:lnTo>
                  <a:pt x="6072027" y="2826871"/>
                </a:lnTo>
                <a:lnTo>
                  <a:pt x="6076427" y="2959917"/>
                </a:lnTo>
                <a:lnTo>
                  <a:pt x="6080363" y="3095705"/>
                </a:lnTo>
                <a:lnTo>
                  <a:pt x="6084530" y="3232865"/>
                </a:lnTo>
                <a:lnTo>
                  <a:pt x="6087308" y="3372768"/>
                </a:lnTo>
                <a:lnTo>
                  <a:pt x="6087308" y="3514043"/>
                </a:lnTo>
                <a:lnTo>
                  <a:pt x="6088698" y="3656689"/>
                </a:lnTo>
                <a:lnTo>
                  <a:pt x="6087308" y="3800707"/>
                </a:lnTo>
                <a:lnTo>
                  <a:pt x="6084530" y="3946783"/>
                </a:lnTo>
                <a:lnTo>
                  <a:pt x="6081983" y="4092858"/>
                </a:lnTo>
                <a:lnTo>
                  <a:pt x="6076427" y="4240991"/>
                </a:lnTo>
                <a:lnTo>
                  <a:pt x="6070639" y="4390495"/>
                </a:lnTo>
                <a:lnTo>
                  <a:pt x="6063924" y="4540000"/>
                </a:lnTo>
                <a:lnTo>
                  <a:pt x="6054432" y="4690876"/>
                </a:lnTo>
                <a:lnTo>
                  <a:pt x="6043086" y="4843123"/>
                </a:lnTo>
                <a:lnTo>
                  <a:pt x="6032204" y="4996057"/>
                </a:lnTo>
                <a:lnTo>
                  <a:pt x="6018313" y="5148990"/>
                </a:lnTo>
                <a:lnTo>
                  <a:pt x="6001642" y="5303981"/>
                </a:lnTo>
                <a:lnTo>
                  <a:pt x="5984972" y="5456914"/>
                </a:lnTo>
                <a:lnTo>
                  <a:pt x="5965754" y="5612591"/>
                </a:lnTo>
                <a:lnTo>
                  <a:pt x="5944685" y="5768953"/>
                </a:lnTo>
                <a:lnTo>
                  <a:pt x="5922459" y="5923258"/>
                </a:lnTo>
                <a:lnTo>
                  <a:pt x="5896527" y="6079621"/>
                </a:lnTo>
                <a:lnTo>
                  <a:pt x="5868743" y="6235297"/>
                </a:lnTo>
                <a:lnTo>
                  <a:pt x="5841190" y="6391660"/>
                </a:lnTo>
                <a:lnTo>
                  <a:pt x="5809008" y="6547336"/>
                </a:lnTo>
                <a:lnTo>
                  <a:pt x="5776130" y="6702327"/>
                </a:lnTo>
                <a:lnTo>
                  <a:pt x="5741633" y="6858002"/>
                </a:lnTo>
                <a:lnTo>
                  <a:pt x="2610464"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B6B7E1-6C3E-A34C-8201-D983E9810931}"/>
              </a:ext>
            </a:extLst>
          </p:cNvPr>
          <p:cNvSpPr>
            <a:spLocks noGrp="1"/>
          </p:cNvSpPr>
          <p:nvPr>
            <p:ph type="title"/>
          </p:nvPr>
        </p:nvSpPr>
        <p:spPr>
          <a:xfrm>
            <a:off x="900506" y="1118808"/>
            <a:ext cx="4671467" cy="4747683"/>
          </a:xfrm>
        </p:spPr>
        <p:txBody>
          <a:bodyPr anchor="ctr">
            <a:normAutofit/>
          </a:bodyPr>
          <a:lstStyle/>
          <a:p>
            <a:pPr algn="l">
              <a:lnSpc>
                <a:spcPct val="90000"/>
              </a:lnSpc>
            </a:pPr>
            <a:r>
              <a:rPr lang="en-US" sz="3500" dirty="0"/>
              <a:t>What impact would these protections have had on trade along the Silk Road? How would the empire have benefited? (page 56)</a:t>
            </a:r>
            <a:br>
              <a:rPr lang="en-US" sz="3500" dirty="0"/>
            </a:br>
            <a:endParaRPr lang="en-US" sz="3500" dirty="0"/>
          </a:p>
        </p:txBody>
      </p:sp>
      <p:sp>
        <p:nvSpPr>
          <p:cNvPr id="3" name="Content Placeholder 2">
            <a:extLst>
              <a:ext uri="{FF2B5EF4-FFF2-40B4-BE49-F238E27FC236}">
                <a16:creationId xmlns:a16="http://schemas.microsoft.com/office/drawing/2014/main" id="{82A958C2-4F4D-F148-98D1-476852490AD6}"/>
              </a:ext>
            </a:extLst>
          </p:cNvPr>
          <p:cNvSpPr>
            <a:spLocks noGrp="1"/>
          </p:cNvSpPr>
          <p:nvPr>
            <p:ph idx="1"/>
          </p:nvPr>
        </p:nvSpPr>
        <p:spPr>
          <a:xfrm>
            <a:off x="6498769" y="1118809"/>
            <a:ext cx="5049763" cy="4747681"/>
          </a:xfrm>
          <a:effectLst/>
        </p:spPr>
        <p:txBody>
          <a:bodyPr anchor="ctr">
            <a:normAutofit/>
          </a:bodyPr>
          <a:lstStyle/>
          <a:p>
            <a:r>
              <a:rPr lang="en-US">
                <a:solidFill>
                  <a:schemeClr val="tx1"/>
                </a:solidFill>
              </a:rPr>
              <a:t>Protections would have allowed travelers and goods to move easily, quickly, and safely.</a:t>
            </a:r>
          </a:p>
          <a:p>
            <a:r>
              <a:rPr lang="en-US">
                <a:solidFill>
                  <a:schemeClr val="tx1"/>
                </a:solidFill>
              </a:rPr>
              <a:t>The lowered taxes would have made the journey less expensive, which would also keep prices down and encourage more people to buy goods.</a:t>
            </a:r>
          </a:p>
          <a:p>
            <a:r>
              <a:rPr lang="en-US">
                <a:solidFill>
                  <a:schemeClr val="tx1"/>
                </a:solidFill>
              </a:rPr>
              <a:t>This would have encouraged merchants to increase the amount of goods they were importing and exporting.</a:t>
            </a:r>
          </a:p>
          <a:p>
            <a:endParaRPr lang="en-US">
              <a:solidFill>
                <a:schemeClr val="tx1"/>
              </a:solidFill>
            </a:endParaRPr>
          </a:p>
        </p:txBody>
      </p:sp>
    </p:spTree>
    <p:extLst>
      <p:ext uri="{BB962C8B-B14F-4D97-AF65-F5344CB8AC3E}">
        <p14:creationId xmlns:p14="http://schemas.microsoft.com/office/powerpoint/2010/main" val="3426734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65D0-BDAB-A242-BEEE-F81E0DC3BD62}"/>
              </a:ext>
            </a:extLst>
          </p:cNvPr>
          <p:cNvSpPr>
            <a:spLocks noGrp="1"/>
          </p:cNvSpPr>
          <p:nvPr>
            <p:ph type="title"/>
          </p:nvPr>
        </p:nvSpPr>
        <p:spPr>
          <a:xfrm>
            <a:off x="633743" y="609599"/>
            <a:ext cx="3413156" cy="5273675"/>
          </a:xfrm>
        </p:spPr>
        <p:txBody>
          <a:bodyPr>
            <a:normAutofit/>
          </a:bodyPr>
          <a:lstStyle/>
          <a:p>
            <a:pPr>
              <a:lnSpc>
                <a:spcPct val="90000"/>
              </a:lnSpc>
            </a:pPr>
            <a:r>
              <a:rPr lang="en-US" sz="2800"/>
              <a:t>After considering these examples, name at least two consequences of trade networks for people at the time. Which consequences are still present today?</a:t>
            </a:r>
            <a:br>
              <a:rPr lang="en-US" sz="2800"/>
            </a:br>
            <a:endParaRPr lang="en-US" sz="2800"/>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7D5E7CAE-8462-4676-9ED8-6911186C50A6}"/>
              </a:ext>
            </a:extLst>
          </p:cNvPr>
          <p:cNvGraphicFramePr>
            <a:graphicFrameLocks noGrp="1"/>
          </p:cNvGraphicFramePr>
          <p:nvPr>
            <p:ph idx="1"/>
            <p:extLst>
              <p:ext uri="{D42A27DB-BD31-4B8C-83A1-F6EECF244321}">
                <p14:modId xmlns:p14="http://schemas.microsoft.com/office/powerpoint/2010/main" val="582387415"/>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6153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B0773D-B6B9-4A60-A1A4-BB595CDAC5E9}"/>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1E553-967E-434E-93B4-8E096A694820}"/>
              </a:ext>
            </a:extLst>
          </p:cNvPr>
          <p:cNvSpPr>
            <a:spLocks noGrp="1"/>
          </p:cNvSpPr>
          <p:nvPr>
            <p:ph type="title"/>
          </p:nvPr>
        </p:nvSpPr>
        <p:spPr>
          <a:xfrm>
            <a:off x="913795" y="609600"/>
            <a:ext cx="10353762" cy="1257300"/>
          </a:xfrm>
        </p:spPr>
        <p:txBody>
          <a:bodyPr>
            <a:normAutofit/>
          </a:bodyPr>
          <a:lstStyle/>
          <a:p>
            <a:r>
              <a:rPr lang="en-US" dirty="0"/>
              <a:t>Silk Roads Flyer Assignment</a:t>
            </a:r>
          </a:p>
        </p:txBody>
      </p:sp>
      <p:sp>
        <p:nvSpPr>
          <p:cNvPr id="3" name="Content Placeholder 2">
            <a:extLst>
              <a:ext uri="{FF2B5EF4-FFF2-40B4-BE49-F238E27FC236}">
                <a16:creationId xmlns:a16="http://schemas.microsoft.com/office/drawing/2014/main" id="{ABFD3DA9-E03A-774B-8323-4BE7F99282F6}"/>
              </a:ext>
            </a:extLst>
          </p:cNvPr>
          <p:cNvSpPr>
            <a:spLocks noGrp="1"/>
          </p:cNvSpPr>
          <p:nvPr>
            <p:ph idx="1"/>
          </p:nvPr>
        </p:nvSpPr>
        <p:spPr>
          <a:xfrm>
            <a:off x="913795" y="2076450"/>
            <a:ext cx="10353762" cy="3714749"/>
          </a:xfrm>
        </p:spPr>
        <p:txBody>
          <a:bodyPr anchor="ctr">
            <a:normAutofit/>
          </a:bodyPr>
          <a:lstStyle/>
          <a:p>
            <a:r>
              <a:rPr lang="en-US" dirty="0"/>
              <a:t>Choose one of the objects that you encountered during the Silk Roads activity.</a:t>
            </a:r>
          </a:p>
          <a:p>
            <a:r>
              <a:rPr lang="en-US" dirty="0"/>
              <a:t>Imagine that you are a merchant on the Silk Road who wants to bring customers to your shop.</a:t>
            </a:r>
          </a:p>
          <a:p>
            <a:r>
              <a:rPr lang="en-US" dirty="0"/>
              <a:t>Create a flyer for that object that includes the following information:</a:t>
            </a:r>
          </a:p>
          <a:p>
            <a:pPr lvl="1"/>
            <a:r>
              <a:rPr lang="en-US" dirty="0"/>
              <a:t>A picture of the object</a:t>
            </a:r>
          </a:p>
          <a:p>
            <a:pPr lvl="1"/>
            <a:r>
              <a:rPr lang="en-US" dirty="0"/>
              <a:t>Why this object is valuable</a:t>
            </a:r>
          </a:p>
          <a:p>
            <a:pPr lvl="1"/>
            <a:r>
              <a:rPr lang="en-US" dirty="0"/>
              <a:t>How this object relates to cultural exchange</a:t>
            </a:r>
          </a:p>
          <a:p>
            <a:pPr lvl="1"/>
            <a:r>
              <a:rPr lang="en-CA">
                <a:effectLst/>
              </a:rPr>
              <a:t>Why customers should come to your city </a:t>
            </a:r>
          </a:p>
        </p:txBody>
      </p:sp>
    </p:spTree>
    <p:extLst>
      <p:ext uri="{BB962C8B-B14F-4D97-AF65-F5344CB8AC3E}">
        <p14:creationId xmlns:p14="http://schemas.microsoft.com/office/powerpoint/2010/main" val="374695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96281C-838D-4BCD-BE5A-552E3519CC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5B7C4-CD6C-DB49-8119-04094BFDDE1E}"/>
              </a:ext>
            </a:extLst>
          </p:cNvPr>
          <p:cNvSpPr>
            <a:spLocks noGrp="1"/>
          </p:cNvSpPr>
          <p:nvPr>
            <p:ph type="title"/>
          </p:nvPr>
        </p:nvSpPr>
        <p:spPr>
          <a:xfrm>
            <a:off x="913795" y="965196"/>
            <a:ext cx="4644323" cy="1562850"/>
          </a:xfrm>
        </p:spPr>
        <p:txBody>
          <a:bodyPr>
            <a:normAutofit/>
          </a:bodyPr>
          <a:lstStyle/>
          <a:p>
            <a:pPr algn="l"/>
            <a:r>
              <a:rPr lang="en-US" sz="3600"/>
              <a:t>Empires</a:t>
            </a:r>
          </a:p>
        </p:txBody>
      </p:sp>
      <p:sp>
        <p:nvSpPr>
          <p:cNvPr id="3" name="Content Placeholder 2">
            <a:extLst>
              <a:ext uri="{FF2B5EF4-FFF2-40B4-BE49-F238E27FC236}">
                <a16:creationId xmlns:a16="http://schemas.microsoft.com/office/drawing/2014/main" id="{D87C57BA-FB47-1F41-B683-A5B9089331F3}"/>
              </a:ext>
            </a:extLst>
          </p:cNvPr>
          <p:cNvSpPr>
            <a:spLocks noGrp="1"/>
          </p:cNvSpPr>
          <p:nvPr>
            <p:ph idx="1"/>
          </p:nvPr>
        </p:nvSpPr>
        <p:spPr>
          <a:xfrm>
            <a:off x="913795" y="2280213"/>
            <a:ext cx="4644323" cy="3510986"/>
          </a:xfrm>
        </p:spPr>
        <p:txBody>
          <a:bodyPr>
            <a:normAutofit fontScale="92500" lnSpcReduction="20000"/>
          </a:bodyPr>
          <a:lstStyle/>
          <a:p>
            <a:pPr>
              <a:lnSpc>
                <a:spcPct val="100000"/>
              </a:lnSpc>
            </a:pPr>
            <a:r>
              <a:rPr lang="en-US" sz="2400" dirty="0"/>
              <a:t>The term “empire” usually refers to an emperor or government that controls a large area of land with many different communities, societies, and nations. </a:t>
            </a:r>
          </a:p>
          <a:p>
            <a:pPr>
              <a:lnSpc>
                <a:spcPct val="100000"/>
              </a:lnSpc>
            </a:pPr>
            <a:r>
              <a:rPr lang="en-US" sz="2400" dirty="0"/>
              <a:t>Some empires, like the Mongol empire, are in one connected land area.</a:t>
            </a:r>
          </a:p>
          <a:p>
            <a:pPr>
              <a:lnSpc>
                <a:spcPct val="100000"/>
              </a:lnSpc>
            </a:pPr>
            <a:r>
              <a:rPr lang="en-US" sz="2400" dirty="0"/>
              <a:t>Others, like the British empire in the 18</a:t>
            </a:r>
            <a:r>
              <a:rPr lang="en-US" sz="2400" baseline="30000" dirty="0"/>
              <a:t>th</a:t>
            </a:r>
            <a:r>
              <a:rPr lang="en-US" sz="2400" dirty="0"/>
              <a:t> century, are spread all over the world. </a:t>
            </a:r>
          </a:p>
        </p:txBody>
      </p:sp>
      <p:sp>
        <p:nvSpPr>
          <p:cNvPr id="11" name="Rectangle 10">
            <a:extLst>
              <a:ext uri="{FF2B5EF4-FFF2-40B4-BE49-F238E27FC236}">
                <a16:creationId xmlns:a16="http://schemas.microsoft.com/office/drawing/2014/main" id="{A0DBF9AA-DD4B-4A5E-B4E5-CA1FD99D2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965196"/>
            <a:ext cx="5121372" cy="4781641"/>
          </a:xfrm>
          <a:prstGeom prst="rect">
            <a:avLst/>
          </a:prstGeom>
          <a:solidFill>
            <a:schemeClr val="tx1"/>
          </a:solidFill>
          <a:ln w="190500">
            <a:solidFill>
              <a:srgbClr val="FFFFFF">
                <a:alpha val="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80D0191-91ED-3C45-B590-AC52FF7D0CBA}"/>
              </a:ext>
            </a:extLst>
          </p:cNvPr>
          <p:cNvPicPr>
            <a:picLocks noChangeAspect="1"/>
          </p:cNvPicPr>
          <p:nvPr/>
        </p:nvPicPr>
        <p:blipFill>
          <a:blip r:embed="rId3"/>
          <a:stretch>
            <a:fillRect/>
          </a:stretch>
        </p:blipFill>
        <p:spPr>
          <a:xfrm>
            <a:off x="6563762" y="2434692"/>
            <a:ext cx="4233113" cy="1842649"/>
          </a:xfrm>
          <a:prstGeom prst="rect">
            <a:avLst/>
          </a:prstGeom>
        </p:spPr>
      </p:pic>
    </p:spTree>
    <p:extLst>
      <p:ext uri="{BB962C8B-B14F-4D97-AF65-F5344CB8AC3E}">
        <p14:creationId xmlns:p14="http://schemas.microsoft.com/office/powerpoint/2010/main" val="2125762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254B-A0DA-D641-8E82-EE20CDDC1C88}"/>
              </a:ext>
            </a:extLst>
          </p:cNvPr>
          <p:cNvSpPr>
            <a:spLocks noGrp="1"/>
          </p:cNvSpPr>
          <p:nvPr>
            <p:ph type="title"/>
          </p:nvPr>
        </p:nvSpPr>
        <p:spPr>
          <a:xfrm>
            <a:off x="913795" y="609600"/>
            <a:ext cx="10353762" cy="1257300"/>
          </a:xfrm>
        </p:spPr>
        <p:txBody>
          <a:bodyPr>
            <a:normAutofit/>
          </a:bodyPr>
          <a:lstStyle/>
          <a:p>
            <a:r>
              <a:rPr lang="en-US" dirty="0"/>
              <a:t>Flyer Assignment Rubric</a:t>
            </a:r>
          </a:p>
        </p:txBody>
      </p:sp>
      <p:graphicFrame>
        <p:nvGraphicFramePr>
          <p:cNvPr id="4" name="Content Placeholder 3">
            <a:extLst>
              <a:ext uri="{FF2B5EF4-FFF2-40B4-BE49-F238E27FC236}">
                <a16:creationId xmlns:a16="http://schemas.microsoft.com/office/drawing/2014/main" id="{5406941F-C0D8-EE4C-9594-A528F8D1BABB}"/>
              </a:ext>
            </a:extLst>
          </p:cNvPr>
          <p:cNvGraphicFramePr>
            <a:graphicFrameLocks noGrp="1"/>
          </p:cNvGraphicFramePr>
          <p:nvPr>
            <p:ph idx="1"/>
            <p:extLst>
              <p:ext uri="{D42A27DB-BD31-4B8C-83A1-F6EECF244321}">
                <p14:modId xmlns:p14="http://schemas.microsoft.com/office/powerpoint/2010/main" val="397996334"/>
              </p:ext>
            </p:extLst>
          </p:nvPr>
        </p:nvGraphicFramePr>
        <p:xfrm>
          <a:off x="914400" y="2338588"/>
          <a:ext cx="10353678" cy="3190476"/>
        </p:xfrm>
        <a:graphic>
          <a:graphicData uri="http://schemas.openxmlformats.org/drawingml/2006/table">
            <a:tbl>
              <a:tblPr firstRow="1" firstCol="1" bandRow="1">
                <a:tableStyleId>{5C22544A-7EE6-4342-B048-85BDC9FD1C3A}</a:tableStyleId>
              </a:tblPr>
              <a:tblGrid>
                <a:gridCol w="4594543">
                  <a:extLst>
                    <a:ext uri="{9D8B030D-6E8A-4147-A177-3AD203B41FA5}">
                      <a16:colId xmlns:a16="http://schemas.microsoft.com/office/drawing/2014/main" val="543040525"/>
                    </a:ext>
                  </a:extLst>
                </a:gridCol>
                <a:gridCol w="1390724">
                  <a:extLst>
                    <a:ext uri="{9D8B030D-6E8A-4147-A177-3AD203B41FA5}">
                      <a16:colId xmlns:a16="http://schemas.microsoft.com/office/drawing/2014/main" val="1877908947"/>
                    </a:ext>
                  </a:extLst>
                </a:gridCol>
                <a:gridCol w="1540350">
                  <a:extLst>
                    <a:ext uri="{9D8B030D-6E8A-4147-A177-3AD203B41FA5}">
                      <a16:colId xmlns:a16="http://schemas.microsoft.com/office/drawing/2014/main" val="912080618"/>
                    </a:ext>
                  </a:extLst>
                </a:gridCol>
                <a:gridCol w="1399585">
                  <a:extLst>
                    <a:ext uri="{9D8B030D-6E8A-4147-A177-3AD203B41FA5}">
                      <a16:colId xmlns:a16="http://schemas.microsoft.com/office/drawing/2014/main" val="101874907"/>
                    </a:ext>
                  </a:extLst>
                </a:gridCol>
                <a:gridCol w="1428476">
                  <a:extLst>
                    <a:ext uri="{9D8B030D-6E8A-4147-A177-3AD203B41FA5}">
                      <a16:colId xmlns:a16="http://schemas.microsoft.com/office/drawing/2014/main" val="1560887549"/>
                    </a:ext>
                  </a:extLst>
                </a:gridCol>
              </a:tblGrid>
              <a:tr h="258688">
                <a:tc>
                  <a:txBody>
                    <a:bodyPr/>
                    <a:lstStyle/>
                    <a:p>
                      <a:pPr algn="ctr">
                        <a:spcAft>
                          <a:spcPts val="0"/>
                        </a:spcAft>
                      </a:pPr>
                      <a:r>
                        <a:rPr lang="en-US" sz="1400">
                          <a:effectLst/>
                        </a:rPr>
                        <a:t>Criteria</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lgn="ctr">
                        <a:spcAft>
                          <a:spcPts val="0"/>
                        </a:spcAft>
                      </a:pPr>
                      <a:r>
                        <a:rPr lang="en-US" sz="1400">
                          <a:effectLst/>
                        </a:rPr>
                        <a:t>Emerging</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lgn="ctr">
                        <a:spcAft>
                          <a:spcPts val="0"/>
                        </a:spcAft>
                      </a:pPr>
                      <a:r>
                        <a:rPr lang="en-US" sz="1400">
                          <a:effectLst/>
                        </a:rPr>
                        <a:t>Developing</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lgn="ctr">
                        <a:spcAft>
                          <a:spcPts val="0"/>
                        </a:spcAft>
                      </a:pPr>
                      <a:r>
                        <a:rPr lang="en-US" sz="1400">
                          <a:effectLst/>
                        </a:rPr>
                        <a:t>Proficient</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lgn="ctr">
                        <a:spcAft>
                          <a:spcPts val="0"/>
                        </a:spcAft>
                      </a:pPr>
                      <a:r>
                        <a:rPr lang="en-US" sz="1400">
                          <a:effectLst/>
                        </a:rPr>
                        <a:t>Extending</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extLst>
                  <a:ext uri="{0D108BD9-81ED-4DB2-BD59-A6C34878D82A}">
                    <a16:rowId xmlns:a16="http://schemas.microsoft.com/office/drawing/2014/main" val="2760207327"/>
                  </a:ext>
                </a:extLst>
              </a:tr>
              <a:tr h="905405">
                <a:tc>
                  <a:txBody>
                    <a:bodyPr/>
                    <a:lstStyle/>
                    <a:p>
                      <a:pPr>
                        <a:spcAft>
                          <a:spcPts val="0"/>
                        </a:spcAft>
                      </a:pPr>
                      <a:r>
                        <a:rPr lang="en-US" sz="1400">
                          <a:effectLst/>
                        </a:rPr>
                        <a:t>Evidence and Interpretation</a:t>
                      </a:r>
                      <a:endParaRPr lang="en-CA" sz="1400">
                        <a:effectLst/>
                      </a:endParaRPr>
                    </a:p>
                    <a:p>
                      <a:pPr marL="342900" lvl="0" indent="-342900">
                        <a:spcAft>
                          <a:spcPts val="0"/>
                        </a:spcAft>
                        <a:buFont typeface="Arial" panose="020B0604020202020204" pitchFamily="34" charset="0"/>
                        <a:buChar char="•"/>
                      </a:pPr>
                      <a:r>
                        <a:rPr lang="en-US" sz="1400">
                          <a:effectLst/>
                        </a:rPr>
                        <a:t>Considers the context in which the object was created (can provide detailed information about the object)</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extLst>
                  <a:ext uri="{0D108BD9-81ED-4DB2-BD59-A6C34878D82A}">
                    <a16:rowId xmlns:a16="http://schemas.microsoft.com/office/drawing/2014/main" val="2405223122"/>
                  </a:ext>
                </a:extLst>
              </a:tr>
              <a:tr h="1120978">
                <a:tc>
                  <a:txBody>
                    <a:bodyPr/>
                    <a:lstStyle/>
                    <a:p>
                      <a:pPr>
                        <a:spcAft>
                          <a:spcPts val="0"/>
                        </a:spcAft>
                      </a:pPr>
                      <a:r>
                        <a:rPr lang="en-US" sz="1400">
                          <a:effectLst/>
                        </a:rPr>
                        <a:t>Analysis</a:t>
                      </a:r>
                      <a:endParaRPr lang="en-CA" sz="1400">
                        <a:effectLst/>
                      </a:endParaRPr>
                    </a:p>
                    <a:p>
                      <a:pPr marL="342900" lvl="0" indent="-342900">
                        <a:spcAft>
                          <a:spcPts val="0"/>
                        </a:spcAft>
                        <a:buFont typeface="Arial" panose="020B0604020202020204" pitchFamily="34" charset="0"/>
                        <a:buChar char="•"/>
                      </a:pPr>
                      <a:r>
                        <a:rPr lang="en-US" sz="1400">
                          <a:effectLst/>
                        </a:rPr>
                        <a:t>Argues why the object and the city should be considered significant (can explain the positive short- and long-term consequences of travelling to the city and purchasing the object)</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extLst>
                  <a:ext uri="{0D108BD9-81ED-4DB2-BD59-A6C34878D82A}">
                    <a16:rowId xmlns:a16="http://schemas.microsoft.com/office/drawing/2014/main" val="2292304298"/>
                  </a:ext>
                </a:extLst>
              </a:tr>
              <a:tr h="905405">
                <a:tc>
                  <a:txBody>
                    <a:bodyPr/>
                    <a:lstStyle/>
                    <a:p>
                      <a:pPr>
                        <a:spcAft>
                          <a:spcPts val="0"/>
                        </a:spcAft>
                      </a:pPr>
                      <a:r>
                        <a:rPr lang="en-US" sz="1400">
                          <a:effectLst/>
                        </a:rPr>
                        <a:t>Communication and Justification</a:t>
                      </a:r>
                      <a:endParaRPr lang="en-CA" sz="1400">
                        <a:effectLst/>
                      </a:endParaRPr>
                    </a:p>
                    <a:p>
                      <a:pPr marL="342900" lvl="0" indent="-342900">
                        <a:spcAft>
                          <a:spcPts val="0"/>
                        </a:spcAft>
                        <a:buFont typeface="Arial" panose="020B0604020202020204" pitchFamily="34" charset="0"/>
                        <a:buChar char="•"/>
                      </a:pPr>
                      <a:r>
                        <a:rPr lang="en-US" sz="1400">
                          <a:effectLst/>
                        </a:rPr>
                        <a:t>Communicate using the most appropriate or effective form, using image, text, and media (flyer is creative, colourful, and easy to read)</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tc>
                  <a:txBody>
                    <a:bodyPr/>
                    <a:lstStyle/>
                    <a:p>
                      <a:pPr>
                        <a:spcAft>
                          <a:spcPts val="0"/>
                        </a:spcAft>
                      </a:pPr>
                      <a:r>
                        <a:rPr lang="en-US" sz="1400">
                          <a:effectLst/>
                        </a:rPr>
                        <a:t> </a:t>
                      </a:r>
                      <a:endParaRPr lang="en-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840" marR="80840" marT="0" marB="0"/>
                </a:tc>
                <a:extLst>
                  <a:ext uri="{0D108BD9-81ED-4DB2-BD59-A6C34878D82A}">
                    <a16:rowId xmlns:a16="http://schemas.microsoft.com/office/drawing/2014/main" val="3415763271"/>
                  </a:ext>
                </a:extLst>
              </a:tr>
            </a:tbl>
          </a:graphicData>
        </a:graphic>
      </p:graphicFrame>
    </p:spTree>
    <p:extLst>
      <p:ext uri="{BB962C8B-B14F-4D97-AF65-F5344CB8AC3E}">
        <p14:creationId xmlns:p14="http://schemas.microsoft.com/office/powerpoint/2010/main" val="237764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227801-2037-234C-9638-8E0A88F2E3D3}"/>
              </a:ext>
            </a:extLst>
          </p:cNvPr>
          <p:cNvSpPr>
            <a:spLocks noGrp="1"/>
          </p:cNvSpPr>
          <p:nvPr>
            <p:ph type="title"/>
          </p:nvPr>
        </p:nvSpPr>
        <p:spPr>
          <a:xfrm>
            <a:off x="707900" y="643467"/>
            <a:ext cx="3946393" cy="1956298"/>
          </a:xfrm>
        </p:spPr>
        <p:txBody>
          <a:bodyPr>
            <a:normAutofit/>
          </a:bodyPr>
          <a:lstStyle/>
          <a:p>
            <a:pPr algn="l"/>
            <a:r>
              <a:rPr lang="en-US" sz="3600"/>
              <a:t>Interaction</a:t>
            </a:r>
          </a:p>
        </p:txBody>
      </p:sp>
      <p:sp>
        <p:nvSpPr>
          <p:cNvPr id="3" name="Content Placeholder 2">
            <a:extLst>
              <a:ext uri="{FF2B5EF4-FFF2-40B4-BE49-F238E27FC236}">
                <a16:creationId xmlns:a16="http://schemas.microsoft.com/office/drawing/2014/main" id="{A5E5B234-A731-304B-BEBF-41F999B5A5E0}"/>
              </a:ext>
            </a:extLst>
          </p:cNvPr>
          <p:cNvSpPr>
            <a:spLocks noGrp="1"/>
          </p:cNvSpPr>
          <p:nvPr>
            <p:ph idx="1"/>
          </p:nvPr>
        </p:nvSpPr>
        <p:spPr>
          <a:xfrm>
            <a:off x="4062714" y="643467"/>
            <a:ext cx="7507614" cy="1956298"/>
          </a:xfrm>
        </p:spPr>
        <p:txBody>
          <a:bodyPr anchor="ctr">
            <a:normAutofit fontScale="92500" lnSpcReduction="20000"/>
          </a:bodyPr>
          <a:lstStyle/>
          <a:p>
            <a:pPr>
              <a:lnSpc>
                <a:spcPct val="100000"/>
              </a:lnSpc>
            </a:pPr>
            <a:r>
              <a:rPr lang="en-US" sz="2400" dirty="0"/>
              <a:t>Empires usually want the communities within their domain to interact with one another, which leads to the spread of ideas, goods, and technology.</a:t>
            </a:r>
          </a:p>
          <a:p>
            <a:pPr>
              <a:lnSpc>
                <a:spcPct val="100000"/>
              </a:lnSpc>
            </a:pPr>
            <a:r>
              <a:rPr lang="en-US" sz="2400" dirty="0"/>
              <a:t>Although empires sometimes establish peace, law, and order, the expansion of empires often causes violence, war, and the destruction of unique cultures.</a:t>
            </a:r>
          </a:p>
        </p:txBody>
      </p:sp>
      <p:pic>
        <p:nvPicPr>
          <p:cNvPr id="6" name="Picture 5">
            <a:extLst>
              <a:ext uri="{FF2B5EF4-FFF2-40B4-BE49-F238E27FC236}">
                <a16:creationId xmlns:a16="http://schemas.microsoft.com/office/drawing/2014/main" id="{70F0697B-67FC-5347-BE7E-9FA805F0EDA1}"/>
              </a:ext>
            </a:extLst>
          </p:cNvPr>
          <p:cNvPicPr>
            <a:picLocks noChangeAspect="1"/>
          </p:cNvPicPr>
          <p:nvPr/>
        </p:nvPicPr>
        <p:blipFill>
          <a:blip r:embed="rId3"/>
          <a:stretch>
            <a:fillRect/>
          </a:stretch>
        </p:blipFill>
        <p:spPr>
          <a:xfrm>
            <a:off x="1729763" y="2952377"/>
            <a:ext cx="8754270" cy="3107766"/>
          </a:xfrm>
          <a:prstGeom prst="rect">
            <a:avLst/>
          </a:prstGeom>
        </p:spPr>
      </p:pic>
    </p:spTree>
    <p:extLst>
      <p:ext uri="{BB962C8B-B14F-4D97-AF65-F5344CB8AC3E}">
        <p14:creationId xmlns:p14="http://schemas.microsoft.com/office/powerpoint/2010/main" val="55345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6038-BF94-4645-ABC0-D8C7AA13A748}"/>
              </a:ext>
            </a:extLst>
          </p:cNvPr>
          <p:cNvSpPr>
            <a:spLocks noGrp="1"/>
          </p:cNvSpPr>
          <p:nvPr>
            <p:ph type="title"/>
          </p:nvPr>
        </p:nvSpPr>
        <p:spPr>
          <a:xfrm>
            <a:off x="633743" y="609599"/>
            <a:ext cx="3413156" cy="5273675"/>
          </a:xfrm>
        </p:spPr>
        <p:txBody>
          <a:bodyPr>
            <a:normAutofit/>
          </a:bodyPr>
          <a:lstStyle/>
          <a:p>
            <a:r>
              <a:rPr lang="en-US" dirty="0"/>
              <a:t>Worksheets</a:t>
            </a:r>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16C00228-F52C-4C9E-B056-75B7C79552D1}"/>
              </a:ext>
            </a:extLst>
          </p:cNvPr>
          <p:cNvGraphicFramePr>
            <a:graphicFrameLocks noGrp="1"/>
          </p:cNvGraphicFramePr>
          <p:nvPr>
            <p:ph idx="1"/>
            <p:extLst>
              <p:ext uri="{D42A27DB-BD31-4B8C-83A1-F6EECF244321}">
                <p14:modId xmlns:p14="http://schemas.microsoft.com/office/powerpoint/2010/main" val="2634024009"/>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9646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6C4B-1FB3-AA4E-92C5-DD0E5981A4D1}"/>
              </a:ext>
            </a:extLst>
          </p:cNvPr>
          <p:cNvSpPr>
            <a:spLocks noGrp="1"/>
          </p:cNvSpPr>
          <p:nvPr>
            <p:ph type="title"/>
          </p:nvPr>
        </p:nvSpPr>
        <p:spPr>
          <a:xfrm>
            <a:off x="633743" y="609599"/>
            <a:ext cx="3413156" cy="5273675"/>
          </a:xfrm>
        </p:spPr>
        <p:txBody>
          <a:bodyPr>
            <a:normAutofit/>
          </a:bodyPr>
          <a:lstStyle/>
          <a:p>
            <a:r>
              <a:rPr lang="en-US">
                <a:effectLst/>
              </a:rPr>
              <a:t>What is an empire? Do any empires exist today?</a:t>
            </a:r>
            <a:br>
              <a:rPr lang="en-CA">
                <a:effectLst/>
              </a:rPr>
            </a:br>
            <a:endParaRPr lang="en-US" dirty="0"/>
          </a:p>
        </p:txBody>
      </p:sp>
      <p:pic>
        <p:nvPicPr>
          <p:cNvPr id="10" name="Picture 9">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5" name="Content Placeholder 2">
            <a:extLst>
              <a:ext uri="{FF2B5EF4-FFF2-40B4-BE49-F238E27FC236}">
                <a16:creationId xmlns:a16="http://schemas.microsoft.com/office/drawing/2014/main" id="{D827F334-3FCB-44A7-A38F-3F142979EFB6}"/>
              </a:ext>
            </a:extLst>
          </p:cNvPr>
          <p:cNvGraphicFramePr>
            <a:graphicFrameLocks noGrp="1"/>
          </p:cNvGraphicFramePr>
          <p:nvPr>
            <p:ph idx="1"/>
            <p:extLst>
              <p:ext uri="{D42A27DB-BD31-4B8C-83A1-F6EECF244321}">
                <p14:modId xmlns:p14="http://schemas.microsoft.com/office/powerpoint/2010/main" val="2580397096"/>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362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279CE10-A769-4D1B-930F-3C21662128B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8E20BEAC-862C-4A1E-9F83-B61C90F8EC5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65A33C3B-A810-4E9E-A851-7BB37CB5C78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7DDA9E10-D96C-40ED-929C-6148BF73F0A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9EDD8387-4C60-4AFC-A211-B3490917207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B19E231-AE0E-4A53-A8C7-FFF75BF89ED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5741721-8B28-4505-8AD9-70A59C609A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AA8AC8E-9E23-4477-97A2-11BB99B2BFC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7B53BAF0-6FFD-4DC0-8A2C-9FE199695FA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132BA8C6-8627-45CC-9F19-4AD7178E781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EF18EEF8-7B00-4C56-99EA-9834A93D0D2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CED00215-1354-4146-91DD-5940DF82C4E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FC186A-5A9F-4A9A-A72D-DFBBE9934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E8EE1E2B-262B-4EE5-9AB3-125FAB1A8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408A5-AAE0-794D-BB3B-FFD1CE092FB7}"/>
              </a:ext>
            </a:extLst>
          </p:cNvPr>
          <p:cNvSpPr>
            <a:spLocks noGrp="1"/>
          </p:cNvSpPr>
          <p:nvPr>
            <p:ph type="title"/>
          </p:nvPr>
        </p:nvSpPr>
        <p:spPr>
          <a:xfrm>
            <a:off x="924444" y="966851"/>
            <a:ext cx="6889930" cy="4626864"/>
          </a:xfrm>
          <a:effectLst/>
        </p:spPr>
        <p:txBody>
          <a:bodyPr vert="horz" lIns="91440" tIns="45720" rIns="91440" bIns="45720" rtlCol="0" anchor="ctr">
            <a:normAutofit/>
          </a:bodyPr>
          <a:lstStyle/>
          <a:p>
            <a:pPr algn="r"/>
            <a:r>
              <a:rPr lang="en-US" sz="5400"/>
              <a:t>Let’s look at the some of the empires that existed between 1000 and 1250.</a:t>
            </a:r>
          </a:p>
        </p:txBody>
      </p:sp>
      <p:sp>
        <p:nvSpPr>
          <p:cNvPr id="3" name="Text Placeholder 2">
            <a:extLst>
              <a:ext uri="{FF2B5EF4-FFF2-40B4-BE49-F238E27FC236}">
                <a16:creationId xmlns:a16="http://schemas.microsoft.com/office/drawing/2014/main" id="{94797738-3C28-B34F-8625-EF1FABDF62EE}"/>
              </a:ext>
            </a:extLst>
          </p:cNvPr>
          <p:cNvSpPr>
            <a:spLocks noGrp="1"/>
          </p:cNvSpPr>
          <p:nvPr>
            <p:ph type="body" idx="1"/>
          </p:nvPr>
        </p:nvSpPr>
        <p:spPr>
          <a:xfrm>
            <a:off x="8457843" y="966851"/>
            <a:ext cx="2820362" cy="4626864"/>
          </a:xfrm>
          <a:effectLst/>
        </p:spPr>
        <p:txBody>
          <a:bodyPr vert="horz" lIns="91440" tIns="45720" rIns="91440" bIns="45720" rtlCol="0" anchor="ctr">
            <a:normAutofit/>
          </a:bodyPr>
          <a:lstStyle/>
          <a:p>
            <a:pPr algn="l"/>
            <a:endParaRPr lang="en-US" dirty="0"/>
          </a:p>
        </p:txBody>
      </p:sp>
      <p:cxnSp>
        <p:nvCxnSpPr>
          <p:cNvPr id="12" name="Straight Connector 11">
            <a:extLst>
              <a:ext uri="{FF2B5EF4-FFF2-40B4-BE49-F238E27FC236}">
                <a16:creationId xmlns:a16="http://schemas.microsoft.com/office/drawing/2014/main" id="{862CADB7-E9BE-4376-8036-0D21CBDC96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6109"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59565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945971-5929-C743-97BE-3F7EE5D8BBB1}"/>
              </a:ext>
            </a:extLst>
          </p:cNvPr>
          <p:cNvSpPr>
            <a:spLocks noGrp="1"/>
          </p:cNvSpPr>
          <p:nvPr>
            <p:ph type="title"/>
          </p:nvPr>
        </p:nvSpPr>
        <p:spPr>
          <a:xfrm>
            <a:off x="913794" y="4483145"/>
            <a:ext cx="10353761" cy="1633340"/>
          </a:xfrm>
        </p:spPr>
        <p:txBody>
          <a:bodyPr>
            <a:normAutofit/>
          </a:bodyPr>
          <a:lstStyle/>
          <a:p>
            <a:pPr>
              <a:lnSpc>
                <a:spcPct val="90000"/>
              </a:lnSpc>
            </a:pPr>
            <a:r>
              <a:rPr lang="en-US" sz="2600" dirty="0"/>
              <a:t>What does this painting tell you about the authority of emperors like Basil? How might that authority have affected the lives of different people living in an empire?</a:t>
            </a:r>
          </a:p>
        </p:txBody>
      </p:sp>
      <p:pic>
        <p:nvPicPr>
          <p:cNvPr id="15" name="Picture 11">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14"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7" name="Content Placeholder 4">
            <a:extLst>
              <a:ext uri="{FF2B5EF4-FFF2-40B4-BE49-F238E27FC236}">
                <a16:creationId xmlns:a16="http://schemas.microsoft.com/office/drawing/2014/main" id="{555A861B-5110-4CA5-8817-EE0565EBEEED}"/>
              </a:ext>
            </a:extLst>
          </p:cNvPr>
          <p:cNvGraphicFramePr>
            <a:graphicFrameLocks noGrp="1"/>
          </p:cNvGraphicFramePr>
          <p:nvPr>
            <p:ph idx="1"/>
            <p:extLst>
              <p:ext uri="{D42A27DB-BD31-4B8C-83A1-F6EECF244321}">
                <p14:modId xmlns:p14="http://schemas.microsoft.com/office/powerpoint/2010/main" val="502620224"/>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88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CDFC8-C6EA-9F4E-91D9-0F7AB9BCC7BE}"/>
              </a:ext>
            </a:extLst>
          </p:cNvPr>
          <p:cNvSpPr>
            <a:spLocks noGrp="1"/>
          </p:cNvSpPr>
          <p:nvPr>
            <p:ph type="title"/>
          </p:nvPr>
        </p:nvSpPr>
        <p:spPr>
          <a:xfrm>
            <a:off x="913794" y="4483145"/>
            <a:ext cx="10353761" cy="1633340"/>
          </a:xfrm>
        </p:spPr>
        <p:txBody>
          <a:bodyPr>
            <a:normAutofit/>
          </a:bodyPr>
          <a:lstStyle/>
          <a:p>
            <a:pPr>
              <a:lnSpc>
                <a:spcPct val="90000"/>
              </a:lnSpc>
            </a:pPr>
            <a:r>
              <a:rPr lang="en-US" sz="2600" dirty="0"/>
              <a:t>What do the painting of Baghdad and the quotation by Al-</a:t>
            </a:r>
            <a:r>
              <a:rPr lang="en-US" sz="2600" dirty="0" err="1"/>
              <a:t>Jahiz</a:t>
            </a:r>
            <a:r>
              <a:rPr lang="en-US" sz="2600" dirty="0"/>
              <a:t> reveal about the importance of Baghdad to the Abbasid Caliphate? What benefits would such a capital have for an empire?</a:t>
            </a:r>
          </a:p>
        </p:txBody>
      </p:sp>
      <p:pic>
        <p:nvPicPr>
          <p:cNvPr id="10" name="Picture 9">
            <a:extLst>
              <a:ext uri="{FF2B5EF4-FFF2-40B4-BE49-F238E27FC236}">
                <a16:creationId xmlns:a16="http://schemas.microsoft.com/office/drawing/2014/main" id="{DADD4C7D-B329-46D6-8471-04F555BCC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sp>
        <p:nvSpPr>
          <p:cNvPr id="12" name="Date Placeholder 3">
            <a:extLst>
              <a:ext uri="{FF2B5EF4-FFF2-40B4-BE49-F238E27FC236}">
                <a16:creationId xmlns:a16="http://schemas.microsoft.com/office/drawing/2014/main" id="{905E7363-5E6B-4EA2-A007-EB497636C9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8736" y="62180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5000"/>
                  </a:schemeClr>
                </a:solidFill>
                <a:effectLst>
                  <a:outerShdw blurRad="50800" dist="38100" dir="2700000" algn="tl" rotWithShape="0">
                    <a:schemeClr val="bg1">
                      <a:alpha val="43000"/>
                    </a:scheme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5" name="Content Placeholder 2">
            <a:extLst>
              <a:ext uri="{FF2B5EF4-FFF2-40B4-BE49-F238E27FC236}">
                <a16:creationId xmlns:a16="http://schemas.microsoft.com/office/drawing/2014/main" id="{339A5D05-495D-44C6-95EA-C29CFDCB6AFE}"/>
              </a:ext>
            </a:extLst>
          </p:cNvPr>
          <p:cNvGraphicFramePr>
            <a:graphicFrameLocks noGrp="1"/>
          </p:cNvGraphicFramePr>
          <p:nvPr>
            <p:ph idx="1"/>
            <p:extLst>
              <p:ext uri="{D42A27DB-BD31-4B8C-83A1-F6EECF244321}">
                <p14:modId xmlns:p14="http://schemas.microsoft.com/office/powerpoint/2010/main" val="3266996384"/>
              </p:ext>
            </p:extLst>
          </p:nvPr>
        </p:nvGraphicFramePr>
        <p:xfrm>
          <a:off x="642938" y="642938"/>
          <a:ext cx="10912475" cy="3211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019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_2SEEDS">
      <a:dk1>
        <a:srgbClr val="000000"/>
      </a:dk1>
      <a:lt1>
        <a:srgbClr val="FFFFFF"/>
      </a:lt1>
      <a:dk2>
        <a:srgbClr val="243041"/>
      </a:dk2>
      <a:lt2>
        <a:srgbClr val="E2E4E8"/>
      </a:lt2>
      <a:accent1>
        <a:srgbClr val="C36D4D"/>
      </a:accent1>
      <a:accent2>
        <a:srgbClr val="B18D3B"/>
      </a:accent2>
      <a:accent3>
        <a:srgbClr val="9CA742"/>
      </a:accent3>
      <a:accent4>
        <a:srgbClr val="3B9EB1"/>
      </a:accent4>
      <a:accent5>
        <a:srgbClr val="4D7FC3"/>
      </a:accent5>
      <a:accent6>
        <a:srgbClr val="5151BA"/>
      </a:accent6>
      <a:hlink>
        <a:srgbClr val="5477C6"/>
      </a:hlink>
      <a:folHlink>
        <a:srgbClr val="7F7F7F"/>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0</TotalTime>
  <Words>1947</Words>
  <Application>Microsoft Macintosh PowerPoint</Application>
  <PresentationFormat>Widescreen</PresentationFormat>
  <Paragraphs>145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Bookman Old Style</vt:lpstr>
      <vt:lpstr>Calibri</vt:lpstr>
      <vt:lpstr>Franklin Gothic Book</vt:lpstr>
      <vt:lpstr>Wingdings 2</vt:lpstr>
      <vt:lpstr>SlateVTI</vt:lpstr>
      <vt:lpstr>Consequences of Empires</vt:lpstr>
      <vt:lpstr>Background</vt:lpstr>
      <vt:lpstr>Empires</vt:lpstr>
      <vt:lpstr>Interaction</vt:lpstr>
      <vt:lpstr>Worksheets</vt:lpstr>
      <vt:lpstr>What is an empire? Do any empires exist today? </vt:lpstr>
      <vt:lpstr>Let’s look at the some of the empires that existed between 1000 and 1250.</vt:lpstr>
      <vt:lpstr>What does this painting tell you about the authority of emperors like Basil? How might that authority have affected the lives of different people living in an empire?</vt:lpstr>
      <vt:lpstr>What do the painting of Baghdad and the quotation by Al-Jahiz reveal about the importance of Baghdad to the Abbasid Caliphate? What benefits would such a capital have for an empire?</vt:lpstr>
      <vt:lpstr>How do you think invasions, conquests, and expanding empires affected people living there at the time? (page 54)</vt:lpstr>
      <vt:lpstr>Note how the Mongol Empire’s boundaries changed between 1206 and 1227. How would these changes have impacted the Mongols? (page 54)</vt:lpstr>
      <vt:lpstr>Read the quotations from John of Plano Carpini and Paul Ratchnevsky. What consequences did laws have on this empire and its society? (page 55)</vt:lpstr>
      <vt:lpstr>Unit Theme: Short- and Long-Term Consequences</vt:lpstr>
      <vt:lpstr>Example</vt:lpstr>
      <vt:lpstr>Short- and Long-Term Consequences of Empires</vt:lpstr>
      <vt:lpstr>Map Short- and Long-Term Consequences of Empires</vt:lpstr>
      <vt:lpstr>Trade Routes</vt:lpstr>
      <vt:lpstr>Global Exchange</vt:lpstr>
      <vt:lpstr>Modern Global Exchange</vt:lpstr>
      <vt:lpstr>Ancient Global Exchange</vt:lpstr>
      <vt:lpstr>Video Discussion Questions</vt:lpstr>
      <vt:lpstr>Group Map Assignment</vt:lpstr>
      <vt:lpstr>Silk Roads Activity</vt:lpstr>
      <vt:lpstr>Silk Roads Activity Follow-up</vt:lpstr>
      <vt:lpstr>Trade Networks (pages 56-57)</vt:lpstr>
      <vt:lpstr>How would an empire’s trade connections have impacted its people and the people with whom it traded? Looking at this map and the other sources in this section, what long-term consequences can you see from these connections today? (page 56) </vt:lpstr>
      <vt:lpstr>What impact would these protections have had on trade along the Silk Road? How would the empire have benefited? (page 56) </vt:lpstr>
      <vt:lpstr>After considering these examples, name at least two consequences of trade networks for people at the time. Which consequences are still present today? </vt:lpstr>
      <vt:lpstr>Silk Roads Flyer Assignment</vt:lpstr>
      <vt:lpstr>Flyer Assignment Rubric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Consequences of Empires</dc:title>
  <dc:creator>Sharlene Prasad</dc:creator>
  <cp:lastModifiedBy>Sharlene Prasad</cp:lastModifiedBy>
  <cp:revision>1</cp:revision>
  <dcterms:created xsi:type="dcterms:W3CDTF">2020-02-04T21:44:00Z</dcterms:created>
  <dcterms:modified xsi:type="dcterms:W3CDTF">2020-02-04T21:44:23Z</dcterms:modified>
</cp:coreProperties>
</file>