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35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25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7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5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4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70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17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97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8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1/7/20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98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7" r:id="rId6"/>
    <p:sldLayoutId id="2147483712" r:id="rId7"/>
    <p:sldLayoutId id="2147483713" r:id="rId8"/>
    <p:sldLayoutId id="2147483714" r:id="rId9"/>
    <p:sldLayoutId id="2147483716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2010/WORLD/meast/01/29/muslim.inventions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A48B7-7506-474F-A51F-0B84586BD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14" y="640080"/>
            <a:ext cx="3659246" cy="285031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Contributions of Islamic Civilization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44EA9-3E78-924F-BFC1-0A456F732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814" y="3812134"/>
            <a:ext cx="3659246" cy="2349823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What were </a:t>
            </a:r>
            <a:r>
              <a:rPr lang="en-US" sz="1800" dirty="0" err="1">
                <a:solidFill>
                  <a:srgbClr val="FFFFFF"/>
                </a:solidFill>
              </a:rPr>
              <a:t>muslims</a:t>
            </a:r>
            <a:r>
              <a:rPr lang="en-US" sz="1800" dirty="0">
                <a:solidFill>
                  <a:srgbClr val="FFFFFF"/>
                </a:solidFill>
              </a:rPr>
              <a:t> up to during the crusades?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7480A15C-CAD1-4C18-9A56-3A471734E9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80" r="19807" b="-1"/>
          <a:stretch/>
        </p:blipFill>
        <p:spPr>
          <a:xfrm>
            <a:off x="4635095" y="10"/>
            <a:ext cx="755688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396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648593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20D572-EA5C-9548-B71E-D4EB21900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605896"/>
            <a:ext cx="3642309" cy="5646208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Number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8CB0A-F296-644B-B7CB-D9E10B7BC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958" y="605896"/>
            <a:ext cx="5923721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dirty="0"/>
              <a:t>How would you write this number in Roman numerals?</a:t>
            </a:r>
          </a:p>
          <a:p>
            <a:endParaRPr lang="en-US" sz="3200" dirty="0"/>
          </a:p>
          <a:p>
            <a:pPr algn="ctr"/>
            <a:r>
              <a:rPr lang="en-US" sz="3200" dirty="0"/>
              <a:t>268</a:t>
            </a:r>
          </a:p>
        </p:txBody>
      </p:sp>
    </p:spTree>
    <p:extLst>
      <p:ext uri="{BB962C8B-B14F-4D97-AF65-F5344CB8AC3E}">
        <p14:creationId xmlns:p14="http://schemas.microsoft.com/office/powerpoint/2010/main" val="3758587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88F8C6-4BF5-264D-9F3B-D47F3801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of these is easier to read and write?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2E92E-BF98-4844-8535-8EB03D0E79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1500" dirty="0"/>
              <a:t>268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1FC45B-FBA5-A345-8615-D5BBAFFF11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n-US" sz="9600" dirty="0"/>
              <a:t>CCLXVIII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5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EFAED-EF18-AE4C-BF45-BE33F0DA3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this system called?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80BE4-E5A0-CB4E-B55A-43552C39A5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9600" dirty="0"/>
              <a:t>268 = ?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96D24-60A2-154C-96F2-B12CBFC8E9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CCLXVIII = ROMAN NUMERALS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73865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8D56362-8C5C-2344-AD7D-D9809EFDE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900" dirty="0">
                <a:solidFill>
                  <a:srgbClr val="FFFFFF"/>
                </a:solidFill>
              </a:rPr>
              <a:t>We use Arabic numerals!</a:t>
            </a:r>
            <a:br>
              <a:rPr lang="en-US" sz="8900" dirty="0">
                <a:solidFill>
                  <a:srgbClr val="FFFFFF"/>
                </a:solidFill>
              </a:rPr>
            </a:br>
            <a:endParaRPr lang="en-US" sz="8900" dirty="0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D841E0-D0A0-9146-937E-B02E27A6E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0051" y="5225240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8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8DB37-9FEE-48A2-8578-ED04015739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F7FCCA6-00E2-4F74-A105-0D769872F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1B6B72-5A27-604A-BF9F-5A4D6D8F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08104"/>
            <a:ext cx="10058400" cy="1073547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Article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335CA7-3559-024E-BE44-ABC919EA9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86678"/>
            <a:ext cx="10027920" cy="347146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800" dirty="0">
                <a:solidFill>
                  <a:srgbClr val="FFFFFF"/>
                </a:solidFill>
              </a:rPr>
              <a:t>Read the CNN article to learn about other ways that Muslim culture has had an impact on modern civilization.</a:t>
            </a:r>
          </a:p>
          <a:p>
            <a:pPr algn="ctr"/>
            <a:r>
              <a:rPr lang="en-CA" sz="4800" dirty="0">
                <a:hlinkClick r:id="rId2"/>
              </a:rPr>
              <a:t>http://www.cnn.com/2010/WORLD/meast/01/29/muslim.inventions/index.html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299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3BE4-76E3-814F-ADCE-9D1C7382F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5C5BB-B461-7349-ACAC-E2A86BFF2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/>
              <a:t>Get into groups of 3-4 people.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Look at your image. What do you think you are looking at?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Go to the class website and click on the link for your image.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Do some research and create a short presentation.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22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011A5-B4DE-0A4E-B590-02B22BFBD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CC0A1-9ABA-6F41-A4C6-D15BF2822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presentation should answer the following questions: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What is your image about?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Who was it created for?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What was it used for?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When did it appear?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What were the advantages </a:t>
            </a:r>
            <a:r>
              <a:rPr lang="en-US"/>
              <a:t>of using it?</a:t>
            </a:r>
          </a:p>
        </p:txBody>
      </p:sp>
    </p:spTree>
    <p:extLst>
      <p:ext uri="{BB962C8B-B14F-4D97-AF65-F5344CB8AC3E}">
        <p14:creationId xmlns:p14="http://schemas.microsoft.com/office/powerpoint/2010/main" val="176368827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412A24"/>
      </a:dk2>
      <a:lt2>
        <a:srgbClr val="E5E2E8"/>
      </a:lt2>
      <a:accent1>
        <a:srgbClr val="81AF45"/>
      </a:accent1>
      <a:accent2>
        <a:srgbClr val="A4A637"/>
      </a:accent2>
      <a:accent3>
        <a:srgbClr val="C3944D"/>
      </a:accent3>
      <a:accent4>
        <a:srgbClr val="B1513B"/>
      </a:accent4>
      <a:accent5>
        <a:srgbClr val="C34D68"/>
      </a:accent5>
      <a:accent6>
        <a:srgbClr val="B13B88"/>
      </a:accent6>
      <a:hlink>
        <a:srgbClr val="C6555C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187</Words>
  <Application>Microsoft Macintosh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Tw Cen MT</vt:lpstr>
      <vt:lpstr>Wingdings</vt:lpstr>
      <vt:lpstr>RetrospectVTI</vt:lpstr>
      <vt:lpstr>Contributions of Islamic Civilization</vt:lpstr>
      <vt:lpstr>Number Systems</vt:lpstr>
      <vt:lpstr>Which of these is easier to read and write?</vt:lpstr>
      <vt:lpstr>What is this system called?</vt:lpstr>
      <vt:lpstr>We use Arabic numerals! </vt:lpstr>
      <vt:lpstr>Article</vt:lpstr>
      <vt:lpstr>Group Assignment</vt:lpstr>
      <vt:lpstr>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Contributions of Islamic Civilization</dc:title>
  <dc:creator>Sharlene Prasad</dc:creator>
  <cp:lastModifiedBy>Sharlene Prasad</cp:lastModifiedBy>
  <cp:revision>2</cp:revision>
  <dcterms:created xsi:type="dcterms:W3CDTF">2020-01-07T21:00:29Z</dcterms:created>
  <dcterms:modified xsi:type="dcterms:W3CDTF">2020-01-07T21:07:46Z</dcterms:modified>
</cp:coreProperties>
</file>