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9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82"/>
    <p:restoredTop sz="94659"/>
  </p:normalViewPr>
  <p:slideViewPr>
    <p:cSldViewPr snapToGrid="0" snapToObjects="1">
      <p:cViewPr varScale="1">
        <p:scale>
          <a:sx n="78" d="100"/>
          <a:sy n="78" d="100"/>
        </p:scale>
        <p:origin x="192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hyperlink" Target="https://www.youtube.com/watch?v=rRWnxZdZ3_I" TargetMode="Externa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svg"/><Relationship Id="rId1" Type="http://schemas.openxmlformats.org/officeDocument/2006/relationships/image" Target="../media/image7.png"/><Relationship Id="rId5" Type="http://schemas.openxmlformats.org/officeDocument/2006/relationships/hyperlink" Target="https://www.youtube.com/watch?v=rRWnxZdZ3_I" TargetMode="External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C10671-B3AA-4ECF-9F6F-0B2865806B50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90AFFEB-8758-4488-962A-180FAAB339B0}">
      <dgm:prSet/>
      <dgm:spPr/>
      <dgm:t>
        <a:bodyPr/>
        <a:lstStyle/>
        <a:p>
          <a:r>
            <a:rPr lang="en-US"/>
            <a:t>We have been considering the consequences of expanding empires.</a:t>
          </a:r>
        </a:p>
      </dgm:t>
    </dgm:pt>
    <dgm:pt modelId="{5B07E878-BF54-491F-8583-A0B2BC0C8250}" type="parTrans" cxnId="{51C591CB-4BC6-4287-95BE-38213885F288}">
      <dgm:prSet/>
      <dgm:spPr/>
      <dgm:t>
        <a:bodyPr/>
        <a:lstStyle/>
        <a:p>
          <a:endParaRPr lang="en-US"/>
        </a:p>
      </dgm:t>
    </dgm:pt>
    <dgm:pt modelId="{5C6977B0-30EF-4B57-8AAC-32006F0BF84E}" type="sibTrans" cxnId="{51C591CB-4BC6-4287-95BE-38213885F288}">
      <dgm:prSet/>
      <dgm:spPr/>
      <dgm:t>
        <a:bodyPr/>
        <a:lstStyle/>
        <a:p>
          <a:endParaRPr lang="en-US"/>
        </a:p>
      </dgm:t>
    </dgm:pt>
    <dgm:pt modelId="{C3618044-11B6-4BD7-9471-28D789A34F7C}">
      <dgm:prSet/>
      <dgm:spPr/>
      <dgm:t>
        <a:bodyPr/>
        <a:lstStyle/>
        <a:p>
          <a:r>
            <a:rPr lang="en-US"/>
            <a:t>Canada is also the product of a colonizing and expanding empire.</a:t>
          </a:r>
        </a:p>
      </dgm:t>
    </dgm:pt>
    <dgm:pt modelId="{31B5ACC9-1EC8-4314-BA95-FFABBEE0DA19}" type="parTrans" cxnId="{3E1743B4-568C-41DE-AEC1-39D07C3637A3}">
      <dgm:prSet/>
      <dgm:spPr/>
      <dgm:t>
        <a:bodyPr/>
        <a:lstStyle/>
        <a:p>
          <a:endParaRPr lang="en-US"/>
        </a:p>
      </dgm:t>
    </dgm:pt>
    <dgm:pt modelId="{64BD0622-7918-4BBE-81E7-ACB61233E721}" type="sibTrans" cxnId="{3E1743B4-568C-41DE-AEC1-39D07C3637A3}">
      <dgm:prSet/>
      <dgm:spPr/>
      <dgm:t>
        <a:bodyPr/>
        <a:lstStyle/>
        <a:p>
          <a:endParaRPr lang="en-US"/>
        </a:p>
      </dgm:t>
    </dgm:pt>
    <dgm:pt modelId="{CB1080B5-5FA0-41DF-8D17-3FB10633FFCF}">
      <dgm:prSet/>
      <dgm:spPr/>
      <dgm:t>
        <a:bodyPr/>
        <a:lstStyle/>
        <a:p>
          <a:r>
            <a:rPr lang="en-US"/>
            <a:t>How did the British and French empires impact the Indigenous peoples of North America?</a:t>
          </a:r>
        </a:p>
      </dgm:t>
    </dgm:pt>
    <dgm:pt modelId="{A31DD9F0-2E20-41AA-9BFF-6216C59A746B}" type="parTrans" cxnId="{0F958F1A-4F64-417A-8B47-D3FA20A2DB4D}">
      <dgm:prSet/>
      <dgm:spPr/>
      <dgm:t>
        <a:bodyPr/>
        <a:lstStyle/>
        <a:p>
          <a:endParaRPr lang="en-US"/>
        </a:p>
      </dgm:t>
    </dgm:pt>
    <dgm:pt modelId="{F7EDA76A-8EE3-4E3F-B8EA-FDD5FD04FA6D}" type="sibTrans" cxnId="{0F958F1A-4F64-417A-8B47-D3FA20A2DB4D}">
      <dgm:prSet/>
      <dgm:spPr/>
      <dgm:t>
        <a:bodyPr/>
        <a:lstStyle/>
        <a:p>
          <a:endParaRPr lang="en-US"/>
        </a:p>
      </dgm:t>
    </dgm:pt>
    <dgm:pt modelId="{35E4AD23-A8F1-DD43-AF17-738DEB69D289}" type="pres">
      <dgm:prSet presAssocID="{6EC10671-B3AA-4ECF-9F6F-0B2865806B50}" presName="outerComposite" presStyleCnt="0">
        <dgm:presLayoutVars>
          <dgm:chMax val="5"/>
          <dgm:dir/>
          <dgm:resizeHandles val="exact"/>
        </dgm:presLayoutVars>
      </dgm:prSet>
      <dgm:spPr/>
    </dgm:pt>
    <dgm:pt modelId="{2EFC17D8-D132-B944-B312-12ECE210262C}" type="pres">
      <dgm:prSet presAssocID="{6EC10671-B3AA-4ECF-9F6F-0B2865806B50}" presName="dummyMaxCanvas" presStyleCnt="0">
        <dgm:presLayoutVars/>
      </dgm:prSet>
      <dgm:spPr/>
    </dgm:pt>
    <dgm:pt modelId="{1B652FF8-B832-994D-BD8F-FB41650A2794}" type="pres">
      <dgm:prSet presAssocID="{6EC10671-B3AA-4ECF-9F6F-0B2865806B50}" presName="ThreeNodes_1" presStyleLbl="node1" presStyleIdx="0" presStyleCnt="3">
        <dgm:presLayoutVars>
          <dgm:bulletEnabled val="1"/>
        </dgm:presLayoutVars>
      </dgm:prSet>
      <dgm:spPr/>
    </dgm:pt>
    <dgm:pt modelId="{00ECB9E0-4758-4E44-901C-65D215DAB8C5}" type="pres">
      <dgm:prSet presAssocID="{6EC10671-B3AA-4ECF-9F6F-0B2865806B50}" presName="ThreeNodes_2" presStyleLbl="node1" presStyleIdx="1" presStyleCnt="3">
        <dgm:presLayoutVars>
          <dgm:bulletEnabled val="1"/>
        </dgm:presLayoutVars>
      </dgm:prSet>
      <dgm:spPr/>
    </dgm:pt>
    <dgm:pt modelId="{04DA665A-4036-7845-802F-94C5FD404886}" type="pres">
      <dgm:prSet presAssocID="{6EC10671-B3AA-4ECF-9F6F-0B2865806B50}" presName="ThreeNodes_3" presStyleLbl="node1" presStyleIdx="2" presStyleCnt="3">
        <dgm:presLayoutVars>
          <dgm:bulletEnabled val="1"/>
        </dgm:presLayoutVars>
      </dgm:prSet>
      <dgm:spPr/>
    </dgm:pt>
    <dgm:pt modelId="{5A41048F-F6F9-8640-A61A-66E2FBA41113}" type="pres">
      <dgm:prSet presAssocID="{6EC10671-B3AA-4ECF-9F6F-0B2865806B50}" presName="ThreeConn_1-2" presStyleLbl="fgAccFollowNode1" presStyleIdx="0" presStyleCnt="2">
        <dgm:presLayoutVars>
          <dgm:bulletEnabled val="1"/>
        </dgm:presLayoutVars>
      </dgm:prSet>
      <dgm:spPr/>
    </dgm:pt>
    <dgm:pt modelId="{9A25F2A7-FAA1-1E4A-8EC7-748C36CA1DF0}" type="pres">
      <dgm:prSet presAssocID="{6EC10671-B3AA-4ECF-9F6F-0B2865806B50}" presName="ThreeConn_2-3" presStyleLbl="fgAccFollowNode1" presStyleIdx="1" presStyleCnt="2">
        <dgm:presLayoutVars>
          <dgm:bulletEnabled val="1"/>
        </dgm:presLayoutVars>
      </dgm:prSet>
      <dgm:spPr/>
    </dgm:pt>
    <dgm:pt modelId="{D2F492EA-D8F3-8E49-BD75-1A3389803FE2}" type="pres">
      <dgm:prSet presAssocID="{6EC10671-B3AA-4ECF-9F6F-0B2865806B50}" presName="ThreeNodes_1_text" presStyleLbl="node1" presStyleIdx="2" presStyleCnt="3">
        <dgm:presLayoutVars>
          <dgm:bulletEnabled val="1"/>
        </dgm:presLayoutVars>
      </dgm:prSet>
      <dgm:spPr/>
    </dgm:pt>
    <dgm:pt modelId="{F77C7980-3E8A-5E43-B0E6-284509895551}" type="pres">
      <dgm:prSet presAssocID="{6EC10671-B3AA-4ECF-9F6F-0B2865806B50}" presName="ThreeNodes_2_text" presStyleLbl="node1" presStyleIdx="2" presStyleCnt="3">
        <dgm:presLayoutVars>
          <dgm:bulletEnabled val="1"/>
        </dgm:presLayoutVars>
      </dgm:prSet>
      <dgm:spPr/>
    </dgm:pt>
    <dgm:pt modelId="{0C803E03-0026-7548-AB42-2A55A5DF113D}" type="pres">
      <dgm:prSet presAssocID="{6EC10671-B3AA-4ECF-9F6F-0B2865806B50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40BD210C-FE54-1545-9280-93EB12A70FCB}" type="presOf" srcId="{C3618044-11B6-4BD7-9471-28D789A34F7C}" destId="{F77C7980-3E8A-5E43-B0E6-284509895551}" srcOrd="1" destOrd="0" presId="urn:microsoft.com/office/officeart/2005/8/layout/vProcess5"/>
    <dgm:cxn modelId="{0F958F1A-4F64-417A-8B47-D3FA20A2DB4D}" srcId="{6EC10671-B3AA-4ECF-9F6F-0B2865806B50}" destId="{CB1080B5-5FA0-41DF-8D17-3FB10633FFCF}" srcOrd="2" destOrd="0" parTransId="{A31DD9F0-2E20-41AA-9BFF-6216C59A746B}" sibTransId="{F7EDA76A-8EE3-4E3F-B8EA-FDD5FD04FA6D}"/>
    <dgm:cxn modelId="{8DBDC532-880C-E449-9074-779152BC5C6E}" type="presOf" srcId="{C3618044-11B6-4BD7-9471-28D789A34F7C}" destId="{00ECB9E0-4758-4E44-901C-65D215DAB8C5}" srcOrd="0" destOrd="0" presId="urn:microsoft.com/office/officeart/2005/8/layout/vProcess5"/>
    <dgm:cxn modelId="{704E7946-8ACD-E148-B6D7-F7EEB8342ADA}" type="presOf" srcId="{390AFFEB-8758-4488-962A-180FAAB339B0}" destId="{1B652FF8-B832-994D-BD8F-FB41650A2794}" srcOrd="0" destOrd="0" presId="urn:microsoft.com/office/officeart/2005/8/layout/vProcess5"/>
    <dgm:cxn modelId="{D4070F51-159A-804C-A9B6-71723B28EC0D}" type="presOf" srcId="{CB1080B5-5FA0-41DF-8D17-3FB10633FFCF}" destId="{0C803E03-0026-7548-AB42-2A55A5DF113D}" srcOrd="1" destOrd="0" presId="urn:microsoft.com/office/officeart/2005/8/layout/vProcess5"/>
    <dgm:cxn modelId="{6CD08251-D177-1F4F-815E-99D21FAB0BE6}" type="presOf" srcId="{6EC10671-B3AA-4ECF-9F6F-0B2865806B50}" destId="{35E4AD23-A8F1-DD43-AF17-738DEB69D289}" srcOrd="0" destOrd="0" presId="urn:microsoft.com/office/officeart/2005/8/layout/vProcess5"/>
    <dgm:cxn modelId="{A114F469-CE6B-1F4E-A088-4EAB832BEDC5}" type="presOf" srcId="{5C6977B0-30EF-4B57-8AAC-32006F0BF84E}" destId="{5A41048F-F6F9-8640-A61A-66E2FBA41113}" srcOrd="0" destOrd="0" presId="urn:microsoft.com/office/officeart/2005/8/layout/vProcess5"/>
    <dgm:cxn modelId="{38EFD09C-A9F3-6047-B0A8-8455ABACAA0D}" type="presOf" srcId="{CB1080B5-5FA0-41DF-8D17-3FB10633FFCF}" destId="{04DA665A-4036-7845-802F-94C5FD404886}" srcOrd="0" destOrd="0" presId="urn:microsoft.com/office/officeart/2005/8/layout/vProcess5"/>
    <dgm:cxn modelId="{37C1C7A3-0539-CE4E-82D0-8B5F2156172B}" type="presOf" srcId="{64BD0622-7918-4BBE-81E7-ACB61233E721}" destId="{9A25F2A7-FAA1-1E4A-8EC7-748C36CA1DF0}" srcOrd="0" destOrd="0" presId="urn:microsoft.com/office/officeart/2005/8/layout/vProcess5"/>
    <dgm:cxn modelId="{3E1743B4-568C-41DE-AEC1-39D07C3637A3}" srcId="{6EC10671-B3AA-4ECF-9F6F-0B2865806B50}" destId="{C3618044-11B6-4BD7-9471-28D789A34F7C}" srcOrd="1" destOrd="0" parTransId="{31B5ACC9-1EC8-4314-BA95-FFABBEE0DA19}" sibTransId="{64BD0622-7918-4BBE-81E7-ACB61233E721}"/>
    <dgm:cxn modelId="{51C591CB-4BC6-4287-95BE-38213885F288}" srcId="{6EC10671-B3AA-4ECF-9F6F-0B2865806B50}" destId="{390AFFEB-8758-4488-962A-180FAAB339B0}" srcOrd="0" destOrd="0" parTransId="{5B07E878-BF54-491F-8583-A0B2BC0C8250}" sibTransId="{5C6977B0-30EF-4B57-8AAC-32006F0BF84E}"/>
    <dgm:cxn modelId="{53B5ADF6-B231-E547-877C-EBBF9788EC5C}" type="presOf" srcId="{390AFFEB-8758-4488-962A-180FAAB339B0}" destId="{D2F492EA-D8F3-8E49-BD75-1A3389803FE2}" srcOrd="1" destOrd="0" presId="urn:microsoft.com/office/officeart/2005/8/layout/vProcess5"/>
    <dgm:cxn modelId="{F1AB1AC1-D01B-1C44-8930-75C60880E4D0}" type="presParOf" srcId="{35E4AD23-A8F1-DD43-AF17-738DEB69D289}" destId="{2EFC17D8-D132-B944-B312-12ECE210262C}" srcOrd="0" destOrd="0" presId="urn:microsoft.com/office/officeart/2005/8/layout/vProcess5"/>
    <dgm:cxn modelId="{42D2CB22-ED55-5F44-A53B-3CA023B5747C}" type="presParOf" srcId="{35E4AD23-A8F1-DD43-AF17-738DEB69D289}" destId="{1B652FF8-B832-994D-BD8F-FB41650A2794}" srcOrd="1" destOrd="0" presId="urn:microsoft.com/office/officeart/2005/8/layout/vProcess5"/>
    <dgm:cxn modelId="{89D0DF12-9A83-D645-ADF1-61AD5AD9C698}" type="presParOf" srcId="{35E4AD23-A8F1-DD43-AF17-738DEB69D289}" destId="{00ECB9E0-4758-4E44-901C-65D215DAB8C5}" srcOrd="2" destOrd="0" presId="urn:microsoft.com/office/officeart/2005/8/layout/vProcess5"/>
    <dgm:cxn modelId="{C319B1FE-81F0-8748-8277-B21B32E1299A}" type="presParOf" srcId="{35E4AD23-A8F1-DD43-AF17-738DEB69D289}" destId="{04DA665A-4036-7845-802F-94C5FD404886}" srcOrd="3" destOrd="0" presId="urn:microsoft.com/office/officeart/2005/8/layout/vProcess5"/>
    <dgm:cxn modelId="{99F09FB3-EBB6-7D43-BD4E-5E4344471D73}" type="presParOf" srcId="{35E4AD23-A8F1-DD43-AF17-738DEB69D289}" destId="{5A41048F-F6F9-8640-A61A-66E2FBA41113}" srcOrd="4" destOrd="0" presId="urn:microsoft.com/office/officeart/2005/8/layout/vProcess5"/>
    <dgm:cxn modelId="{5B92084B-E5B0-BD42-BA9F-E7EA7E0EF0A0}" type="presParOf" srcId="{35E4AD23-A8F1-DD43-AF17-738DEB69D289}" destId="{9A25F2A7-FAA1-1E4A-8EC7-748C36CA1DF0}" srcOrd="5" destOrd="0" presId="urn:microsoft.com/office/officeart/2005/8/layout/vProcess5"/>
    <dgm:cxn modelId="{1B32CF76-6F95-DD45-AADD-9E5FDDB3E5C4}" type="presParOf" srcId="{35E4AD23-A8F1-DD43-AF17-738DEB69D289}" destId="{D2F492EA-D8F3-8E49-BD75-1A3389803FE2}" srcOrd="6" destOrd="0" presId="urn:microsoft.com/office/officeart/2005/8/layout/vProcess5"/>
    <dgm:cxn modelId="{C248EA84-B809-C946-82AD-8FA6CD2DC583}" type="presParOf" srcId="{35E4AD23-A8F1-DD43-AF17-738DEB69D289}" destId="{F77C7980-3E8A-5E43-B0E6-284509895551}" srcOrd="7" destOrd="0" presId="urn:microsoft.com/office/officeart/2005/8/layout/vProcess5"/>
    <dgm:cxn modelId="{A7A3CBF8-D920-A845-87BD-F24342F097B3}" type="presParOf" srcId="{35E4AD23-A8F1-DD43-AF17-738DEB69D289}" destId="{0C803E03-0026-7548-AB42-2A55A5DF113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E31F6D-5847-43D0-88D4-7961D378F23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A74C46C-3277-4A68-8A32-5AFE4382EDE2}">
      <dgm:prSet/>
      <dgm:spPr/>
      <dgm:t>
        <a:bodyPr/>
        <a:lstStyle/>
        <a:p>
          <a:r>
            <a:rPr lang="en-US"/>
            <a:t>Watch the video about the consequences of colonization for Indigenous peoples.</a:t>
          </a:r>
        </a:p>
      </dgm:t>
    </dgm:pt>
    <dgm:pt modelId="{48E912C9-5DAB-4072-A2CB-770210A98258}" type="parTrans" cxnId="{6CD17141-842C-42F4-A99D-81EA9FD34B43}">
      <dgm:prSet/>
      <dgm:spPr/>
      <dgm:t>
        <a:bodyPr/>
        <a:lstStyle/>
        <a:p>
          <a:endParaRPr lang="en-US"/>
        </a:p>
      </dgm:t>
    </dgm:pt>
    <dgm:pt modelId="{F25DC314-A069-48F4-98F7-8B9C68A04937}" type="sibTrans" cxnId="{6CD17141-842C-42F4-A99D-81EA9FD34B43}">
      <dgm:prSet/>
      <dgm:spPr/>
      <dgm:t>
        <a:bodyPr/>
        <a:lstStyle/>
        <a:p>
          <a:endParaRPr lang="en-US"/>
        </a:p>
      </dgm:t>
    </dgm:pt>
    <dgm:pt modelId="{29175804-8657-4D7F-8CD8-056CF0002583}">
      <dgm:prSet/>
      <dgm:spPr/>
      <dgm:t>
        <a:bodyPr/>
        <a:lstStyle/>
        <a:p>
          <a:r>
            <a:rPr lang="en-CA" dirty="0">
              <a:hlinkClick xmlns:r="http://schemas.openxmlformats.org/officeDocument/2006/relationships" r:id="rId1"/>
            </a:rPr>
            <a:t>https://www.youtube.com/watch?v=rRWnxZdZ3_I</a:t>
          </a:r>
          <a:endParaRPr lang="en-US" dirty="0"/>
        </a:p>
      </dgm:t>
    </dgm:pt>
    <dgm:pt modelId="{5C1231CA-9523-48C9-9B95-5A21D657085B}" type="parTrans" cxnId="{A83F547A-4E0B-4298-AF9E-FF2E4A3CFA36}">
      <dgm:prSet/>
      <dgm:spPr/>
      <dgm:t>
        <a:bodyPr/>
        <a:lstStyle/>
        <a:p>
          <a:endParaRPr lang="en-US"/>
        </a:p>
      </dgm:t>
    </dgm:pt>
    <dgm:pt modelId="{AF97E9F1-5F3F-48E1-B13B-E27B9826E922}" type="sibTrans" cxnId="{A83F547A-4E0B-4298-AF9E-FF2E4A3CFA36}">
      <dgm:prSet/>
      <dgm:spPr/>
      <dgm:t>
        <a:bodyPr/>
        <a:lstStyle/>
        <a:p>
          <a:endParaRPr lang="en-US"/>
        </a:p>
      </dgm:t>
    </dgm:pt>
    <dgm:pt modelId="{A9143B69-9E2F-4E49-8462-8439536B960B}" type="pres">
      <dgm:prSet presAssocID="{14E31F6D-5847-43D0-88D4-7961D378F231}" presName="root" presStyleCnt="0">
        <dgm:presLayoutVars>
          <dgm:dir/>
          <dgm:resizeHandles val="exact"/>
        </dgm:presLayoutVars>
      </dgm:prSet>
      <dgm:spPr/>
    </dgm:pt>
    <dgm:pt modelId="{79A1E240-F5DA-4699-BAEC-8BDFC9F76295}" type="pres">
      <dgm:prSet presAssocID="{0A74C46C-3277-4A68-8A32-5AFE4382EDE2}" presName="compNode" presStyleCnt="0"/>
      <dgm:spPr/>
    </dgm:pt>
    <dgm:pt modelId="{F7A9299F-3761-477C-A041-3FE627031DEB}" type="pres">
      <dgm:prSet presAssocID="{0A74C46C-3277-4A68-8A32-5AFE4382EDE2}" presName="bgRect" presStyleLbl="bgShp" presStyleIdx="0" presStyleCnt="2"/>
      <dgm:spPr/>
    </dgm:pt>
    <dgm:pt modelId="{8E5292C6-3F89-45C1-8218-35B1A061A35D}" type="pres">
      <dgm:prSet presAssocID="{0A74C46C-3277-4A68-8A32-5AFE4382EDE2}" presName="iconRect" presStyleLbl="node1" presStyleIdx="0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deo camera"/>
        </a:ext>
      </dgm:extLst>
    </dgm:pt>
    <dgm:pt modelId="{ED80406E-8AEF-4414-B3AE-53F3C7ADE8D4}" type="pres">
      <dgm:prSet presAssocID="{0A74C46C-3277-4A68-8A32-5AFE4382EDE2}" presName="spaceRect" presStyleCnt="0"/>
      <dgm:spPr/>
    </dgm:pt>
    <dgm:pt modelId="{D6366452-A16D-484E-8AE1-0BD13FE31FFE}" type="pres">
      <dgm:prSet presAssocID="{0A74C46C-3277-4A68-8A32-5AFE4382EDE2}" presName="parTx" presStyleLbl="revTx" presStyleIdx="0" presStyleCnt="2">
        <dgm:presLayoutVars>
          <dgm:chMax val="0"/>
          <dgm:chPref val="0"/>
        </dgm:presLayoutVars>
      </dgm:prSet>
      <dgm:spPr/>
    </dgm:pt>
    <dgm:pt modelId="{E6559575-078C-4311-A81A-27FF86588925}" type="pres">
      <dgm:prSet presAssocID="{F25DC314-A069-48F4-98F7-8B9C68A04937}" presName="sibTrans" presStyleCnt="0"/>
      <dgm:spPr/>
    </dgm:pt>
    <dgm:pt modelId="{2A980A96-248C-4A77-9C82-31FEAC9ECB76}" type="pres">
      <dgm:prSet presAssocID="{29175804-8657-4D7F-8CD8-056CF0002583}" presName="compNode" presStyleCnt="0"/>
      <dgm:spPr/>
    </dgm:pt>
    <dgm:pt modelId="{D04259B2-C7E7-425B-9A67-55F60320C124}" type="pres">
      <dgm:prSet presAssocID="{29175804-8657-4D7F-8CD8-056CF0002583}" presName="bgRect" presStyleLbl="bgShp" presStyleIdx="1" presStyleCnt="2"/>
      <dgm:spPr/>
    </dgm:pt>
    <dgm:pt modelId="{6F1BE0DE-8587-49D7-8AC0-E2832CC6E7C4}" type="pres">
      <dgm:prSet presAssocID="{29175804-8657-4D7F-8CD8-056CF0002583}" presName="iconRect" presStyleLbl="node1" presStyleIdx="1" presStyleCnt="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1AF6CF4E-0E18-4E02-87C1-4F85F3D33D13}" type="pres">
      <dgm:prSet presAssocID="{29175804-8657-4D7F-8CD8-056CF0002583}" presName="spaceRect" presStyleCnt="0"/>
      <dgm:spPr/>
    </dgm:pt>
    <dgm:pt modelId="{57D7A6C0-9DC3-4917-A093-33D6A8D5838B}" type="pres">
      <dgm:prSet presAssocID="{29175804-8657-4D7F-8CD8-056CF0002583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209B8918-7F9E-4D0F-AB7D-20497D11CF07}" type="presOf" srcId="{14E31F6D-5847-43D0-88D4-7961D378F231}" destId="{A9143B69-9E2F-4E49-8462-8439536B960B}" srcOrd="0" destOrd="0" presId="urn:microsoft.com/office/officeart/2018/2/layout/IconVerticalSolidList"/>
    <dgm:cxn modelId="{6CD17141-842C-42F4-A99D-81EA9FD34B43}" srcId="{14E31F6D-5847-43D0-88D4-7961D378F231}" destId="{0A74C46C-3277-4A68-8A32-5AFE4382EDE2}" srcOrd="0" destOrd="0" parTransId="{48E912C9-5DAB-4072-A2CB-770210A98258}" sibTransId="{F25DC314-A069-48F4-98F7-8B9C68A04937}"/>
    <dgm:cxn modelId="{C0018067-02C9-4C0E-9FCF-CAEB24DA2E1F}" type="presOf" srcId="{29175804-8657-4D7F-8CD8-056CF0002583}" destId="{57D7A6C0-9DC3-4917-A093-33D6A8D5838B}" srcOrd="0" destOrd="0" presId="urn:microsoft.com/office/officeart/2018/2/layout/IconVerticalSolidList"/>
    <dgm:cxn modelId="{A83F547A-4E0B-4298-AF9E-FF2E4A3CFA36}" srcId="{14E31F6D-5847-43D0-88D4-7961D378F231}" destId="{29175804-8657-4D7F-8CD8-056CF0002583}" srcOrd="1" destOrd="0" parTransId="{5C1231CA-9523-48C9-9B95-5A21D657085B}" sibTransId="{AF97E9F1-5F3F-48E1-B13B-E27B9826E922}"/>
    <dgm:cxn modelId="{B9E309E3-6C54-4FCF-94E3-B194489F28D0}" type="presOf" srcId="{0A74C46C-3277-4A68-8A32-5AFE4382EDE2}" destId="{D6366452-A16D-484E-8AE1-0BD13FE31FFE}" srcOrd="0" destOrd="0" presId="urn:microsoft.com/office/officeart/2018/2/layout/IconVerticalSolidList"/>
    <dgm:cxn modelId="{FC09408A-8800-46D0-BB4C-2D5C85178C83}" type="presParOf" srcId="{A9143B69-9E2F-4E49-8462-8439536B960B}" destId="{79A1E240-F5DA-4699-BAEC-8BDFC9F76295}" srcOrd="0" destOrd="0" presId="urn:microsoft.com/office/officeart/2018/2/layout/IconVerticalSolidList"/>
    <dgm:cxn modelId="{0947EC26-FFD4-43D0-AE08-812A1C99B443}" type="presParOf" srcId="{79A1E240-F5DA-4699-BAEC-8BDFC9F76295}" destId="{F7A9299F-3761-477C-A041-3FE627031DEB}" srcOrd="0" destOrd="0" presId="urn:microsoft.com/office/officeart/2018/2/layout/IconVerticalSolidList"/>
    <dgm:cxn modelId="{3F82BD4A-A81C-480A-A2DB-53A789C3177D}" type="presParOf" srcId="{79A1E240-F5DA-4699-BAEC-8BDFC9F76295}" destId="{8E5292C6-3F89-45C1-8218-35B1A061A35D}" srcOrd="1" destOrd="0" presId="urn:microsoft.com/office/officeart/2018/2/layout/IconVerticalSolidList"/>
    <dgm:cxn modelId="{EA4AC324-512D-479B-8135-F6213A42B3A8}" type="presParOf" srcId="{79A1E240-F5DA-4699-BAEC-8BDFC9F76295}" destId="{ED80406E-8AEF-4414-B3AE-53F3C7ADE8D4}" srcOrd="2" destOrd="0" presId="urn:microsoft.com/office/officeart/2018/2/layout/IconVerticalSolidList"/>
    <dgm:cxn modelId="{819F8E9D-8CFC-4945-8BB8-7B3D47E63EEF}" type="presParOf" srcId="{79A1E240-F5DA-4699-BAEC-8BDFC9F76295}" destId="{D6366452-A16D-484E-8AE1-0BD13FE31FFE}" srcOrd="3" destOrd="0" presId="urn:microsoft.com/office/officeart/2018/2/layout/IconVerticalSolidList"/>
    <dgm:cxn modelId="{71DBE3BB-3384-4E3F-9E5F-8C2F4C90C3AE}" type="presParOf" srcId="{A9143B69-9E2F-4E49-8462-8439536B960B}" destId="{E6559575-078C-4311-A81A-27FF86588925}" srcOrd="1" destOrd="0" presId="urn:microsoft.com/office/officeart/2018/2/layout/IconVerticalSolidList"/>
    <dgm:cxn modelId="{D31983A1-4A3B-4A65-A384-EE4FBBC62E40}" type="presParOf" srcId="{A9143B69-9E2F-4E49-8462-8439536B960B}" destId="{2A980A96-248C-4A77-9C82-31FEAC9ECB76}" srcOrd="2" destOrd="0" presId="urn:microsoft.com/office/officeart/2018/2/layout/IconVerticalSolidList"/>
    <dgm:cxn modelId="{9DA14673-0721-48DB-8F05-85BB6B1B5012}" type="presParOf" srcId="{2A980A96-248C-4A77-9C82-31FEAC9ECB76}" destId="{D04259B2-C7E7-425B-9A67-55F60320C124}" srcOrd="0" destOrd="0" presId="urn:microsoft.com/office/officeart/2018/2/layout/IconVerticalSolidList"/>
    <dgm:cxn modelId="{3EE78310-717E-45B2-B82A-63D913C05BC5}" type="presParOf" srcId="{2A980A96-248C-4A77-9C82-31FEAC9ECB76}" destId="{6F1BE0DE-8587-49D7-8AC0-E2832CC6E7C4}" srcOrd="1" destOrd="0" presId="urn:microsoft.com/office/officeart/2018/2/layout/IconVerticalSolidList"/>
    <dgm:cxn modelId="{FEA8F7B2-F9DD-4014-B72E-E98534318F25}" type="presParOf" srcId="{2A980A96-248C-4A77-9C82-31FEAC9ECB76}" destId="{1AF6CF4E-0E18-4E02-87C1-4F85F3D33D13}" srcOrd="2" destOrd="0" presId="urn:microsoft.com/office/officeart/2018/2/layout/IconVerticalSolidList"/>
    <dgm:cxn modelId="{27AF07A2-B767-499C-B2D8-B5F933DB57AC}" type="presParOf" srcId="{2A980A96-248C-4A77-9C82-31FEAC9ECB76}" destId="{57D7A6C0-9DC3-4917-A093-33D6A8D5838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652FF8-B832-994D-BD8F-FB41650A2794}">
      <dsp:nvSpPr>
        <dsp:cNvPr id="0" name=""/>
        <dsp:cNvSpPr/>
      </dsp:nvSpPr>
      <dsp:spPr>
        <a:xfrm>
          <a:off x="0" y="0"/>
          <a:ext cx="5020253" cy="15692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We have been considering the consequences of expanding empires.</a:t>
          </a:r>
        </a:p>
      </dsp:txBody>
      <dsp:txXfrm>
        <a:off x="45961" y="45961"/>
        <a:ext cx="3326947" cy="1477293"/>
      </dsp:txXfrm>
    </dsp:sp>
    <dsp:sp modelId="{00ECB9E0-4758-4E44-901C-65D215DAB8C5}">
      <dsp:nvSpPr>
        <dsp:cNvPr id="0" name=""/>
        <dsp:cNvSpPr/>
      </dsp:nvSpPr>
      <dsp:spPr>
        <a:xfrm>
          <a:off x="442963" y="1830751"/>
          <a:ext cx="5020253" cy="15692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Canada is also the product of a colonizing and expanding empire.</a:t>
          </a:r>
        </a:p>
      </dsp:txBody>
      <dsp:txXfrm>
        <a:off x="488924" y="1876712"/>
        <a:ext cx="3465378" cy="1477293"/>
      </dsp:txXfrm>
    </dsp:sp>
    <dsp:sp modelId="{04DA665A-4036-7845-802F-94C5FD404886}">
      <dsp:nvSpPr>
        <dsp:cNvPr id="0" name=""/>
        <dsp:cNvSpPr/>
      </dsp:nvSpPr>
      <dsp:spPr>
        <a:xfrm>
          <a:off x="885927" y="3661502"/>
          <a:ext cx="5020253" cy="156921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How did the British and French empires impact the Indigenous peoples of North America?</a:t>
          </a:r>
        </a:p>
      </dsp:txBody>
      <dsp:txXfrm>
        <a:off x="931888" y="3707463"/>
        <a:ext cx="3465378" cy="1477293"/>
      </dsp:txXfrm>
    </dsp:sp>
    <dsp:sp modelId="{5A41048F-F6F9-8640-A61A-66E2FBA41113}">
      <dsp:nvSpPr>
        <dsp:cNvPr id="0" name=""/>
        <dsp:cNvSpPr/>
      </dsp:nvSpPr>
      <dsp:spPr>
        <a:xfrm>
          <a:off x="4000263" y="1189988"/>
          <a:ext cx="1019990" cy="101999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229761" y="1189988"/>
        <a:ext cx="560994" cy="767542"/>
      </dsp:txXfrm>
    </dsp:sp>
    <dsp:sp modelId="{9A25F2A7-FAA1-1E4A-8EC7-748C36CA1DF0}">
      <dsp:nvSpPr>
        <dsp:cNvPr id="0" name=""/>
        <dsp:cNvSpPr/>
      </dsp:nvSpPr>
      <dsp:spPr>
        <a:xfrm>
          <a:off x="4443227" y="3010278"/>
          <a:ext cx="1019990" cy="101999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672725" y="3010278"/>
        <a:ext cx="560994" cy="7675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A9299F-3761-477C-A041-3FE627031DEB}">
      <dsp:nvSpPr>
        <dsp:cNvPr id="0" name=""/>
        <dsp:cNvSpPr/>
      </dsp:nvSpPr>
      <dsp:spPr>
        <a:xfrm>
          <a:off x="0" y="849991"/>
          <a:ext cx="5906181" cy="15692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5292C6-3F89-45C1-8218-35B1A061A35D}">
      <dsp:nvSpPr>
        <dsp:cNvPr id="0" name=""/>
        <dsp:cNvSpPr/>
      </dsp:nvSpPr>
      <dsp:spPr>
        <a:xfrm>
          <a:off x="474687" y="1203065"/>
          <a:ext cx="863068" cy="8630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366452-A16D-484E-8AE1-0BD13FE31FFE}">
      <dsp:nvSpPr>
        <dsp:cNvPr id="0" name=""/>
        <dsp:cNvSpPr/>
      </dsp:nvSpPr>
      <dsp:spPr>
        <a:xfrm>
          <a:off x="1812443" y="849991"/>
          <a:ext cx="4093737" cy="1569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075" tIns="166075" rIns="166075" bIns="166075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Watch the video about the consequences of colonization for Indigenous peoples.</a:t>
          </a:r>
        </a:p>
      </dsp:txBody>
      <dsp:txXfrm>
        <a:off x="1812443" y="849991"/>
        <a:ext cx="4093737" cy="1569215"/>
      </dsp:txXfrm>
    </dsp:sp>
    <dsp:sp modelId="{D04259B2-C7E7-425B-9A67-55F60320C124}">
      <dsp:nvSpPr>
        <dsp:cNvPr id="0" name=""/>
        <dsp:cNvSpPr/>
      </dsp:nvSpPr>
      <dsp:spPr>
        <a:xfrm>
          <a:off x="0" y="2811510"/>
          <a:ext cx="5906181" cy="15692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BE0DE-8587-49D7-8AC0-E2832CC6E7C4}">
      <dsp:nvSpPr>
        <dsp:cNvPr id="0" name=""/>
        <dsp:cNvSpPr/>
      </dsp:nvSpPr>
      <dsp:spPr>
        <a:xfrm>
          <a:off x="474687" y="3164584"/>
          <a:ext cx="863068" cy="8630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D7A6C0-9DC3-4917-A093-33D6A8D5838B}">
      <dsp:nvSpPr>
        <dsp:cNvPr id="0" name=""/>
        <dsp:cNvSpPr/>
      </dsp:nvSpPr>
      <dsp:spPr>
        <a:xfrm>
          <a:off x="1812443" y="2811510"/>
          <a:ext cx="4093737" cy="1569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075" tIns="166075" rIns="166075" bIns="166075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>
              <a:hlinkClick xmlns:r="http://schemas.openxmlformats.org/officeDocument/2006/relationships" r:id="rId5"/>
            </a:rPr>
            <a:t>https://www.youtube.com/watch?v=rRWnxZdZ3_I</a:t>
          </a:r>
          <a:endParaRPr lang="en-US" sz="1400" kern="1200" dirty="0"/>
        </a:p>
      </dsp:txBody>
      <dsp:txXfrm>
        <a:off x="1812443" y="2811510"/>
        <a:ext cx="4093737" cy="15692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2/11/20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90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63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1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2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67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5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9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5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44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2/11/20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09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2/11/20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5186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9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68" r:id="rId4"/>
    <p:sldLayoutId id="2147483669" r:id="rId5"/>
    <p:sldLayoutId id="2147483675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200" b="1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6B3077-9CFD-493B-A349-5218331CA1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157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7EFB0E-CCF0-A74C-95AC-12EFB60B1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/>
          </a:bodyPr>
          <a:lstStyle/>
          <a:p>
            <a:r>
              <a:rPr lang="en-US" sz="5800"/>
              <a:t>Consequences of Empires and Indigenous Peoples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942428-8838-8140-A30E-88E35FF26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072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hade val="100000"/>
                <a:satMod val="300000"/>
              </a:schemeClr>
            </a:gs>
            <a:gs pos="100000">
              <a:schemeClr val="bg1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C919F-5543-4E45-9E28-DDEA21598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400" dirty="0">
                <a:solidFill>
                  <a:schemeClr val="tx1"/>
                </a:solidFill>
              </a:rPr>
              <a:t>One the main reasons that we study history is to learn from the past and apply those lessons to the present.</a:t>
            </a:r>
            <a:br>
              <a:rPr lang="en-US" sz="3400" dirty="0">
                <a:solidFill>
                  <a:schemeClr val="tx1"/>
                </a:solidFill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3E406A-3B10-3F4F-AD5D-905FA109EF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083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6770F5-95A8-EC46-8E5D-93EAD9A67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First Peoples of Canada</a:t>
            </a:r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B4D00CB3-95AB-42F6-9AE2-CE47BC051C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36959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6543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265FE9-AAFE-9849-B17F-601ED68B7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Video</a:t>
            </a: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7444EF5-E5A7-41E6-9612-656926D7A9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053344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8318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D3DD2A-4FCC-7A42-AEB4-CABEF1C7D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5DC00-67BB-674A-B953-D5CBE40B0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In the same way that you created maps of the consequences of the Mongol empire, you will now create a map that considers the consequences of the British and French empires in North America.</a:t>
            </a:r>
          </a:p>
          <a:p>
            <a:r>
              <a:rPr lang="en-US" sz="2000" dirty="0">
                <a:solidFill>
                  <a:srgbClr val="FFFFFF"/>
                </a:solidFill>
              </a:rPr>
              <a:t>Make sure </a:t>
            </a:r>
            <a:r>
              <a:rPr lang="en-US" sz="2000">
                <a:solidFill>
                  <a:srgbClr val="FFFFFF"/>
                </a:solidFill>
              </a:rPr>
              <a:t>to include </a:t>
            </a:r>
            <a:r>
              <a:rPr lang="en-US" sz="2000" dirty="0">
                <a:solidFill>
                  <a:srgbClr val="FFFFFF"/>
                </a:solidFill>
              </a:rPr>
              <a:t>the short- and long-term consequences that are mentioned in the </a:t>
            </a:r>
            <a:r>
              <a:rPr lang="en-US" sz="2000">
                <a:solidFill>
                  <a:srgbClr val="FFFFFF"/>
                </a:solidFill>
              </a:rPr>
              <a:t>video.</a:t>
            </a:r>
          </a:p>
        </p:txBody>
      </p:sp>
    </p:spTree>
    <p:extLst>
      <p:ext uri="{BB962C8B-B14F-4D97-AF65-F5344CB8AC3E}">
        <p14:creationId xmlns:p14="http://schemas.microsoft.com/office/powerpoint/2010/main" val="34333653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RightStep">
      <a:dk1>
        <a:srgbClr val="000000"/>
      </a:dk1>
      <a:lt1>
        <a:srgbClr val="FFFFFF"/>
      </a:lt1>
      <a:dk2>
        <a:srgbClr val="413124"/>
      </a:dk2>
      <a:lt2>
        <a:srgbClr val="E2E7E8"/>
      </a:lt2>
      <a:accent1>
        <a:srgbClr val="E1867C"/>
      </a:accent1>
      <a:accent2>
        <a:srgbClr val="D6954F"/>
      </a:accent2>
      <a:accent3>
        <a:srgbClr val="A9A45D"/>
      </a:accent3>
      <a:accent4>
        <a:srgbClr val="8CAF4C"/>
      </a:accent4>
      <a:accent5>
        <a:srgbClr val="6DB358"/>
      </a:accent5>
      <a:accent6>
        <a:srgbClr val="50B762"/>
      </a:accent6>
      <a:hlink>
        <a:srgbClr val="588C92"/>
      </a:hlink>
      <a:folHlink>
        <a:srgbClr val="7F7F7F"/>
      </a:folHlink>
    </a:clrScheme>
    <a:fontScheme name="Savon">
      <a:majorFont>
        <a:latin typeface="Century School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151</Words>
  <Application>Microsoft Macintosh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Schoolbook</vt:lpstr>
      <vt:lpstr>Franklin Gothic Book</vt:lpstr>
      <vt:lpstr>Garamond</vt:lpstr>
      <vt:lpstr>SavonVTI</vt:lpstr>
      <vt:lpstr>Consequences of Empires and Indigenous Peoples</vt:lpstr>
      <vt:lpstr>One the main reasons that we study history is to learn from the past and apply those lessons to the present. </vt:lpstr>
      <vt:lpstr>First Peoples of Canada</vt:lpstr>
      <vt:lpstr>Video</vt:lpstr>
      <vt:lpstr>Activity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Consequences of Empires and Indigenous Peoples</dc:title>
  <dc:creator>Sharlene Prasad</dc:creator>
  <cp:lastModifiedBy>Sharlene Prasad</cp:lastModifiedBy>
  <cp:revision>2</cp:revision>
  <dcterms:created xsi:type="dcterms:W3CDTF">2020-02-09T01:16:49Z</dcterms:created>
  <dcterms:modified xsi:type="dcterms:W3CDTF">2020-02-11T23:17:57Z</dcterms:modified>
</cp:coreProperties>
</file>