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 id="267" r:id="rId14"/>
    <p:sldId id="268"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91"/>
    <p:restoredTop sz="94659"/>
  </p:normalViewPr>
  <p:slideViewPr>
    <p:cSldViewPr snapToGrid="0" snapToObjects="1">
      <p:cViewPr varScale="1">
        <p:scale>
          <a:sx n="87" d="100"/>
          <a:sy n="87" d="100"/>
        </p:scale>
        <p:origin x="656"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svg"/><Relationship Id="rId1"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21D3AD-1DCF-4954-B93E-EC9395ECF9C1}"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811DDB5-C9C7-46D1-9C7F-5E57B437AE23}">
      <dgm:prSet/>
      <dgm:spPr/>
      <dgm:t>
        <a:bodyPr/>
        <a:lstStyle/>
        <a:p>
          <a:r>
            <a:rPr lang="en-US"/>
            <a:t>In small groups, think of two women and two men who are significant world leaders that are alive today.</a:t>
          </a:r>
        </a:p>
      </dgm:t>
    </dgm:pt>
    <dgm:pt modelId="{326DA6BA-44A9-4609-BE54-4912CC549C58}" type="parTrans" cxnId="{5907A82C-4759-44F0-A463-6C29009B3A80}">
      <dgm:prSet/>
      <dgm:spPr/>
      <dgm:t>
        <a:bodyPr/>
        <a:lstStyle/>
        <a:p>
          <a:endParaRPr lang="en-US"/>
        </a:p>
      </dgm:t>
    </dgm:pt>
    <dgm:pt modelId="{A9381FE9-7497-41BA-ABB4-F8C9252D8811}" type="sibTrans" cxnId="{5907A82C-4759-44F0-A463-6C29009B3A80}">
      <dgm:prSet/>
      <dgm:spPr/>
      <dgm:t>
        <a:bodyPr/>
        <a:lstStyle/>
        <a:p>
          <a:endParaRPr lang="en-US"/>
        </a:p>
      </dgm:t>
    </dgm:pt>
    <dgm:pt modelId="{2D3F093C-85E3-4F1D-855D-7B708CF5A62F}">
      <dgm:prSet/>
      <dgm:spPr/>
      <dgm:t>
        <a:bodyPr/>
        <a:lstStyle/>
        <a:p>
          <a:r>
            <a:rPr lang="en-US"/>
            <a:t>Significant leaders are people who make decisions or take actions that:</a:t>
          </a:r>
        </a:p>
      </dgm:t>
    </dgm:pt>
    <dgm:pt modelId="{D3267CEC-527C-45A0-BA86-B9A0D3C62A4E}" type="parTrans" cxnId="{74A7F3B6-38FA-42A3-9AB0-0C1DAC0511F9}">
      <dgm:prSet/>
      <dgm:spPr/>
      <dgm:t>
        <a:bodyPr/>
        <a:lstStyle/>
        <a:p>
          <a:endParaRPr lang="en-US"/>
        </a:p>
      </dgm:t>
    </dgm:pt>
    <dgm:pt modelId="{0FBE3C49-702E-4314-989D-E2E89C81DF17}" type="sibTrans" cxnId="{74A7F3B6-38FA-42A3-9AB0-0C1DAC0511F9}">
      <dgm:prSet/>
      <dgm:spPr/>
      <dgm:t>
        <a:bodyPr/>
        <a:lstStyle/>
        <a:p>
          <a:endParaRPr lang="en-US"/>
        </a:p>
      </dgm:t>
    </dgm:pt>
    <dgm:pt modelId="{93E99C33-2A02-4EEC-BAD0-B7BD7E7FD467}">
      <dgm:prSet/>
      <dgm:spPr/>
      <dgm:t>
        <a:bodyPr/>
        <a:lstStyle/>
        <a:p>
          <a:r>
            <a:rPr lang="en-US"/>
            <a:t>Affect a large number of people</a:t>
          </a:r>
        </a:p>
      </dgm:t>
    </dgm:pt>
    <dgm:pt modelId="{26619071-FA70-4B98-9622-3993989DF782}" type="parTrans" cxnId="{D4434B03-5578-4314-A925-574625A1B0E2}">
      <dgm:prSet/>
      <dgm:spPr/>
      <dgm:t>
        <a:bodyPr/>
        <a:lstStyle/>
        <a:p>
          <a:endParaRPr lang="en-US"/>
        </a:p>
      </dgm:t>
    </dgm:pt>
    <dgm:pt modelId="{C3CFD5F7-AE5F-447B-82A5-6051772A6708}" type="sibTrans" cxnId="{D4434B03-5578-4314-A925-574625A1B0E2}">
      <dgm:prSet/>
      <dgm:spPr/>
      <dgm:t>
        <a:bodyPr/>
        <a:lstStyle/>
        <a:p>
          <a:endParaRPr lang="en-US"/>
        </a:p>
      </dgm:t>
    </dgm:pt>
    <dgm:pt modelId="{02D968F2-B2A1-4B39-BF31-C513CF65DBD1}">
      <dgm:prSet/>
      <dgm:spPr/>
      <dgm:t>
        <a:bodyPr/>
        <a:lstStyle/>
        <a:p>
          <a:r>
            <a:rPr lang="en-US"/>
            <a:t>Cause major changes</a:t>
          </a:r>
        </a:p>
      </dgm:t>
    </dgm:pt>
    <dgm:pt modelId="{5534D681-91FD-4B52-BEC8-1E59707A7210}" type="parTrans" cxnId="{651458ED-375B-4992-A998-4C56AF56BD13}">
      <dgm:prSet/>
      <dgm:spPr/>
      <dgm:t>
        <a:bodyPr/>
        <a:lstStyle/>
        <a:p>
          <a:endParaRPr lang="en-US"/>
        </a:p>
      </dgm:t>
    </dgm:pt>
    <dgm:pt modelId="{085FF086-3F18-425C-8A1D-7E584F734E95}" type="sibTrans" cxnId="{651458ED-375B-4992-A998-4C56AF56BD13}">
      <dgm:prSet/>
      <dgm:spPr/>
      <dgm:t>
        <a:bodyPr/>
        <a:lstStyle/>
        <a:p>
          <a:endParaRPr lang="en-US"/>
        </a:p>
      </dgm:t>
    </dgm:pt>
    <dgm:pt modelId="{7A94BD3B-27AB-46F3-85DD-91B30D4415CF}">
      <dgm:prSet/>
      <dgm:spPr/>
      <dgm:t>
        <a:bodyPr/>
        <a:lstStyle/>
        <a:p>
          <a:r>
            <a:rPr lang="en-US" dirty="0"/>
            <a:t>Affect people or societies for a long time</a:t>
          </a:r>
        </a:p>
      </dgm:t>
    </dgm:pt>
    <dgm:pt modelId="{E072FC6B-0488-4B74-AFE4-E456202E79FA}" type="parTrans" cxnId="{E2A0D044-494B-4D89-A3DE-1755B0E2A0B4}">
      <dgm:prSet/>
      <dgm:spPr/>
      <dgm:t>
        <a:bodyPr/>
        <a:lstStyle/>
        <a:p>
          <a:endParaRPr lang="en-US"/>
        </a:p>
      </dgm:t>
    </dgm:pt>
    <dgm:pt modelId="{EB399455-2DC0-4A49-B111-F539CC6D6A45}" type="sibTrans" cxnId="{E2A0D044-494B-4D89-A3DE-1755B0E2A0B4}">
      <dgm:prSet/>
      <dgm:spPr/>
      <dgm:t>
        <a:bodyPr/>
        <a:lstStyle/>
        <a:p>
          <a:endParaRPr lang="en-US"/>
        </a:p>
      </dgm:t>
    </dgm:pt>
    <dgm:pt modelId="{4CAE65A6-E40E-41A7-BF28-3EC30227C1E0}">
      <dgm:prSet/>
      <dgm:spPr/>
      <dgm:t>
        <a:bodyPr/>
        <a:lstStyle/>
        <a:p>
          <a:r>
            <a:rPr lang="en-US"/>
            <a:t>You can consider people in politics, business, arts, culture, and other fields.</a:t>
          </a:r>
        </a:p>
      </dgm:t>
    </dgm:pt>
    <dgm:pt modelId="{B822A0D1-4575-4133-84E5-0A3EB0A6A4A8}" type="parTrans" cxnId="{479D0A59-6096-4FE2-965B-200D69A3D591}">
      <dgm:prSet/>
      <dgm:spPr/>
      <dgm:t>
        <a:bodyPr/>
        <a:lstStyle/>
        <a:p>
          <a:endParaRPr lang="en-US"/>
        </a:p>
      </dgm:t>
    </dgm:pt>
    <dgm:pt modelId="{1283894B-F1FD-40A9-B480-1105B6CABF1B}" type="sibTrans" cxnId="{479D0A59-6096-4FE2-965B-200D69A3D591}">
      <dgm:prSet/>
      <dgm:spPr/>
      <dgm:t>
        <a:bodyPr/>
        <a:lstStyle/>
        <a:p>
          <a:endParaRPr lang="en-US"/>
        </a:p>
      </dgm:t>
    </dgm:pt>
    <dgm:pt modelId="{006EE8FE-712D-D64A-AFF3-711E1CBA3A42}">
      <dgm:prSet/>
      <dgm:spPr/>
      <dgm:t>
        <a:bodyPr/>
        <a:lstStyle/>
        <a:p>
          <a:r>
            <a:rPr lang="en-US" dirty="0">
              <a:solidFill>
                <a:schemeClr val="accent1"/>
              </a:solidFill>
            </a:rPr>
            <a:t>Significant doesn’t mean good or bad – just important</a:t>
          </a:r>
        </a:p>
      </dgm:t>
    </dgm:pt>
    <dgm:pt modelId="{08BEBF30-7D52-CD42-99CF-91AD8DCFED8C}" type="parTrans" cxnId="{C5541BDB-EFC3-244C-870B-334F0834A147}">
      <dgm:prSet/>
      <dgm:spPr/>
      <dgm:t>
        <a:bodyPr/>
        <a:lstStyle/>
        <a:p>
          <a:endParaRPr lang="en-US"/>
        </a:p>
      </dgm:t>
    </dgm:pt>
    <dgm:pt modelId="{3FD5FDA7-F288-8645-AC4B-A62FCB2150C3}" type="sibTrans" cxnId="{C5541BDB-EFC3-244C-870B-334F0834A147}">
      <dgm:prSet/>
      <dgm:spPr/>
      <dgm:t>
        <a:bodyPr/>
        <a:lstStyle/>
        <a:p>
          <a:endParaRPr lang="en-US"/>
        </a:p>
      </dgm:t>
    </dgm:pt>
    <dgm:pt modelId="{BA25D3F9-0428-B648-B53C-BB7878A8CF6A}" type="pres">
      <dgm:prSet presAssocID="{3B21D3AD-1DCF-4954-B93E-EC9395ECF9C1}" presName="linear" presStyleCnt="0">
        <dgm:presLayoutVars>
          <dgm:animLvl val="lvl"/>
          <dgm:resizeHandles val="exact"/>
        </dgm:presLayoutVars>
      </dgm:prSet>
      <dgm:spPr/>
    </dgm:pt>
    <dgm:pt modelId="{93EEBD4F-978A-E143-BE80-E9CD7C8F7216}" type="pres">
      <dgm:prSet presAssocID="{7811DDB5-C9C7-46D1-9C7F-5E57B437AE23}" presName="parentText" presStyleLbl="node1" presStyleIdx="0" presStyleCnt="3">
        <dgm:presLayoutVars>
          <dgm:chMax val="0"/>
          <dgm:bulletEnabled val="1"/>
        </dgm:presLayoutVars>
      </dgm:prSet>
      <dgm:spPr/>
    </dgm:pt>
    <dgm:pt modelId="{9B3E59B3-4253-154C-9C34-8325E32A8881}" type="pres">
      <dgm:prSet presAssocID="{A9381FE9-7497-41BA-ABB4-F8C9252D8811}" presName="spacer" presStyleCnt="0"/>
      <dgm:spPr/>
    </dgm:pt>
    <dgm:pt modelId="{1F6F502B-2A51-F841-A7C3-FFEF1912B08D}" type="pres">
      <dgm:prSet presAssocID="{2D3F093C-85E3-4F1D-855D-7B708CF5A62F}" presName="parentText" presStyleLbl="node1" presStyleIdx="1" presStyleCnt="3">
        <dgm:presLayoutVars>
          <dgm:chMax val="0"/>
          <dgm:bulletEnabled val="1"/>
        </dgm:presLayoutVars>
      </dgm:prSet>
      <dgm:spPr/>
    </dgm:pt>
    <dgm:pt modelId="{EC8DDB08-72FD-334E-B74E-4B37D3C23335}" type="pres">
      <dgm:prSet presAssocID="{2D3F093C-85E3-4F1D-855D-7B708CF5A62F}" presName="childText" presStyleLbl="revTx" presStyleIdx="0" presStyleCnt="1">
        <dgm:presLayoutVars>
          <dgm:bulletEnabled val="1"/>
        </dgm:presLayoutVars>
      </dgm:prSet>
      <dgm:spPr/>
    </dgm:pt>
    <dgm:pt modelId="{92BFEECC-6ABA-4545-8F5A-AB1EFB0E35EB}" type="pres">
      <dgm:prSet presAssocID="{4CAE65A6-E40E-41A7-BF28-3EC30227C1E0}" presName="parentText" presStyleLbl="node1" presStyleIdx="2" presStyleCnt="3">
        <dgm:presLayoutVars>
          <dgm:chMax val="0"/>
          <dgm:bulletEnabled val="1"/>
        </dgm:presLayoutVars>
      </dgm:prSet>
      <dgm:spPr/>
    </dgm:pt>
  </dgm:ptLst>
  <dgm:cxnLst>
    <dgm:cxn modelId="{D4434B03-5578-4314-A925-574625A1B0E2}" srcId="{2D3F093C-85E3-4F1D-855D-7B708CF5A62F}" destId="{93E99C33-2A02-4EEC-BAD0-B7BD7E7FD467}" srcOrd="0" destOrd="0" parTransId="{26619071-FA70-4B98-9622-3993989DF782}" sibTransId="{C3CFD5F7-AE5F-447B-82A5-6051772A6708}"/>
    <dgm:cxn modelId="{150F2C23-BC8D-DE45-BD38-02261F8C0572}" type="presOf" srcId="{7811DDB5-C9C7-46D1-9C7F-5E57B437AE23}" destId="{93EEBD4F-978A-E143-BE80-E9CD7C8F7216}" srcOrd="0" destOrd="0" presId="urn:microsoft.com/office/officeart/2005/8/layout/vList2"/>
    <dgm:cxn modelId="{5907A82C-4759-44F0-A463-6C29009B3A80}" srcId="{3B21D3AD-1DCF-4954-B93E-EC9395ECF9C1}" destId="{7811DDB5-C9C7-46D1-9C7F-5E57B437AE23}" srcOrd="0" destOrd="0" parTransId="{326DA6BA-44A9-4609-BE54-4912CC549C58}" sibTransId="{A9381FE9-7497-41BA-ABB4-F8C9252D8811}"/>
    <dgm:cxn modelId="{E2A0D044-494B-4D89-A3DE-1755B0E2A0B4}" srcId="{2D3F093C-85E3-4F1D-855D-7B708CF5A62F}" destId="{7A94BD3B-27AB-46F3-85DD-91B30D4415CF}" srcOrd="2" destOrd="0" parTransId="{E072FC6B-0488-4B74-AFE4-E456202E79FA}" sibTransId="{EB399455-2DC0-4A49-B111-F539CC6D6A45}"/>
    <dgm:cxn modelId="{479D0A59-6096-4FE2-965B-200D69A3D591}" srcId="{3B21D3AD-1DCF-4954-B93E-EC9395ECF9C1}" destId="{4CAE65A6-E40E-41A7-BF28-3EC30227C1E0}" srcOrd="2" destOrd="0" parTransId="{B822A0D1-4575-4133-84E5-0A3EB0A6A4A8}" sibTransId="{1283894B-F1FD-40A9-B480-1105B6CABF1B}"/>
    <dgm:cxn modelId="{6308585A-3626-A540-A6D1-92871D22F189}" type="presOf" srcId="{2D3F093C-85E3-4F1D-855D-7B708CF5A62F}" destId="{1F6F502B-2A51-F841-A7C3-FFEF1912B08D}" srcOrd="0" destOrd="0" presId="urn:microsoft.com/office/officeart/2005/8/layout/vList2"/>
    <dgm:cxn modelId="{3CF7AD77-2B9F-D74F-AD36-5AD2336FDA7B}" type="presOf" srcId="{4CAE65A6-E40E-41A7-BF28-3EC30227C1E0}" destId="{92BFEECC-6ABA-4545-8F5A-AB1EFB0E35EB}" srcOrd="0" destOrd="0" presId="urn:microsoft.com/office/officeart/2005/8/layout/vList2"/>
    <dgm:cxn modelId="{6A2E5096-5B44-B140-976C-C7EFD6362641}" type="presOf" srcId="{3B21D3AD-1DCF-4954-B93E-EC9395ECF9C1}" destId="{BA25D3F9-0428-B648-B53C-BB7878A8CF6A}" srcOrd="0" destOrd="0" presId="urn:microsoft.com/office/officeart/2005/8/layout/vList2"/>
    <dgm:cxn modelId="{F88DA79C-FDF7-7B42-9452-328C0418AB82}" type="presOf" srcId="{006EE8FE-712D-D64A-AFF3-711E1CBA3A42}" destId="{EC8DDB08-72FD-334E-B74E-4B37D3C23335}" srcOrd="0" destOrd="3" presId="urn:microsoft.com/office/officeart/2005/8/layout/vList2"/>
    <dgm:cxn modelId="{714C0DA1-484D-B34D-9157-91288D79734D}" type="presOf" srcId="{93E99C33-2A02-4EEC-BAD0-B7BD7E7FD467}" destId="{EC8DDB08-72FD-334E-B74E-4B37D3C23335}" srcOrd="0" destOrd="0" presId="urn:microsoft.com/office/officeart/2005/8/layout/vList2"/>
    <dgm:cxn modelId="{74A7F3B6-38FA-42A3-9AB0-0C1DAC0511F9}" srcId="{3B21D3AD-1DCF-4954-B93E-EC9395ECF9C1}" destId="{2D3F093C-85E3-4F1D-855D-7B708CF5A62F}" srcOrd="1" destOrd="0" parTransId="{D3267CEC-527C-45A0-BA86-B9A0D3C62A4E}" sibTransId="{0FBE3C49-702E-4314-989D-E2E89C81DF17}"/>
    <dgm:cxn modelId="{D73884C4-AC0F-B445-91E2-6A9ED6517805}" type="presOf" srcId="{02D968F2-B2A1-4B39-BF31-C513CF65DBD1}" destId="{EC8DDB08-72FD-334E-B74E-4B37D3C23335}" srcOrd="0" destOrd="1" presId="urn:microsoft.com/office/officeart/2005/8/layout/vList2"/>
    <dgm:cxn modelId="{0A3B36CF-5C3B-A543-A0D5-F94693FF8E12}" type="presOf" srcId="{7A94BD3B-27AB-46F3-85DD-91B30D4415CF}" destId="{EC8DDB08-72FD-334E-B74E-4B37D3C23335}" srcOrd="0" destOrd="2" presId="urn:microsoft.com/office/officeart/2005/8/layout/vList2"/>
    <dgm:cxn modelId="{C5541BDB-EFC3-244C-870B-334F0834A147}" srcId="{2D3F093C-85E3-4F1D-855D-7B708CF5A62F}" destId="{006EE8FE-712D-D64A-AFF3-711E1CBA3A42}" srcOrd="3" destOrd="0" parTransId="{08BEBF30-7D52-CD42-99CF-91AD8DCFED8C}" sibTransId="{3FD5FDA7-F288-8645-AC4B-A62FCB2150C3}"/>
    <dgm:cxn modelId="{651458ED-375B-4992-A998-4C56AF56BD13}" srcId="{2D3F093C-85E3-4F1D-855D-7B708CF5A62F}" destId="{02D968F2-B2A1-4B39-BF31-C513CF65DBD1}" srcOrd="1" destOrd="0" parTransId="{5534D681-91FD-4B52-BEC8-1E59707A7210}" sibTransId="{085FF086-3F18-425C-8A1D-7E584F734E95}"/>
    <dgm:cxn modelId="{1F8F10D8-ECBC-D04E-A6C0-5DD293A9DA1B}" type="presParOf" srcId="{BA25D3F9-0428-B648-B53C-BB7878A8CF6A}" destId="{93EEBD4F-978A-E143-BE80-E9CD7C8F7216}" srcOrd="0" destOrd="0" presId="urn:microsoft.com/office/officeart/2005/8/layout/vList2"/>
    <dgm:cxn modelId="{D26E97BE-E400-F54C-8A29-A296584E0642}" type="presParOf" srcId="{BA25D3F9-0428-B648-B53C-BB7878A8CF6A}" destId="{9B3E59B3-4253-154C-9C34-8325E32A8881}" srcOrd="1" destOrd="0" presId="urn:microsoft.com/office/officeart/2005/8/layout/vList2"/>
    <dgm:cxn modelId="{FBEA920E-D833-2E4B-AF86-D64344C3304D}" type="presParOf" srcId="{BA25D3F9-0428-B648-B53C-BB7878A8CF6A}" destId="{1F6F502B-2A51-F841-A7C3-FFEF1912B08D}" srcOrd="2" destOrd="0" presId="urn:microsoft.com/office/officeart/2005/8/layout/vList2"/>
    <dgm:cxn modelId="{05BD76EA-AE2F-0B46-934D-E023EEFA8145}" type="presParOf" srcId="{BA25D3F9-0428-B648-B53C-BB7878A8CF6A}" destId="{EC8DDB08-72FD-334E-B74E-4B37D3C23335}" srcOrd="3" destOrd="0" presId="urn:microsoft.com/office/officeart/2005/8/layout/vList2"/>
    <dgm:cxn modelId="{60B11EA4-FCB9-2E40-A726-6C478F44CF4C}" type="presParOf" srcId="{BA25D3F9-0428-B648-B53C-BB7878A8CF6A}" destId="{92BFEECC-6ABA-4545-8F5A-AB1EFB0E35EB}"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886C06B-F311-42CD-A280-9BA5FFD82ACD}"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F34CA330-90C4-4935-A271-1FB79798E33F}">
      <dgm:prSet/>
      <dgm:spPr/>
      <dgm:t>
        <a:bodyPr/>
        <a:lstStyle/>
        <a:p>
          <a:r>
            <a:rPr lang="en-US" dirty="0"/>
            <a:t>What does the letter say about the role and status of women during Eleanor’s time? How might this view of women impact her significance then and now? (page 62)</a:t>
          </a:r>
        </a:p>
      </dgm:t>
    </dgm:pt>
    <dgm:pt modelId="{9C7E6C73-1B75-4D1E-BC79-12C7BBAA850D}" type="parTrans" cxnId="{37D09C47-0C30-4215-BCD5-0C0C1226959A}">
      <dgm:prSet/>
      <dgm:spPr/>
      <dgm:t>
        <a:bodyPr/>
        <a:lstStyle/>
        <a:p>
          <a:endParaRPr lang="en-US"/>
        </a:p>
      </dgm:t>
    </dgm:pt>
    <dgm:pt modelId="{833761CA-B085-430A-8B7E-3BA17D3DE56A}" type="sibTrans" cxnId="{37D09C47-0C30-4215-BCD5-0C0C1226959A}">
      <dgm:prSet/>
      <dgm:spPr/>
      <dgm:t>
        <a:bodyPr/>
        <a:lstStyle/>
        <a:p>
          <a:endParaRPr lang="en-US"/>
        </a:p>
      </dgm:t>
    </dgm:pt>
    <dgm:pt modelId="{2F195836-3A0D-4FB0-8941-D96BD620511C}">
      <dgm:prSet/>
      <dgm:spPr/>
      <dgm:t>
        <a:bodyPr/>
        <a:lstStyle/>
        <a:p>
          <a:r>
            <a:rPr lang="en-US"/>
            <a:t>During the Middle Ages, women were considered responsible for keeping their marriage healthy and the “natural” state was for women to be controlled by their husbands. </a:t>
          </a:r>
        </a:p>
      </dgm:t>
    </dgm:pt>
    <dgm:pt modelId="{3F7E7CC0-C0BB-4DBB-9EAF-62E0C8BA764D}" type="parTrans" cxnId="{715FA311-0611-4D15-B8F8-9CF8BEA0759E}">
      <dgm:prSet/>
      <dgm:spPr/>
      <dgm:t>
        <a:bodyPr/>
        <a:lstStyle/>
        <a:p>
          <a:endParaRPr lang="en-US"/>
        </a:p>
      </dgm:t>
    </dgm:pt>
    <dgm:pt modelId="{ECD42800-1DB7-4847-BC2C-DE007902B735}" type="sibTrans" cxnId="{715FA311-0611-4D15-B8F8-9CF8BEA0759E}">
      <dgm:prSet/>
      <dgm:spPr/>
      <dgm:t>
        <a:bodyPr/>
        <a:lstStyle/>
        <a:p>
          <a:endParaRPr lang="en-US"/>
        </a:p>
      </dgm:t>
    </dgm:pt>
    <dgm:pt modelId="{1C267744-A25D-4534-A17F-5F2D5B21547F}">
      <dgm:prSet/>
      <dgm:spPr/>
      <dgm:t>
        <a:bodyPr/>
        <a:lstStyle/>
        <a:p>
          <a:r>
            <a:rPr lang="en-US"/>
            <a:t>According to the Catholic Church, women who resisted being controlled by their husbands were breaking the rules of nature and of the Church. </a:t>
          </a:r>
        </a:p>
      </dgm:t>
    </dgm:pt>
    <dgm:pt modelId="{52049351-2293-46CB-A0A4-44F2F484F837}" type="parTrans" cxnId="{7D51934B-ED1B-40C6-8219-D4BE17B6F8E1}">
      <dgm:prSet/>
      <dgm:spPr/>
      <dgm:t>
        <a:bodyPr/>
        <a:lstStyle/>
        <a:p>
          <a:endParaRPr lang="en-US"/>
        </a:p>
      </dgm:t>
    </dgm:pt>
    <dgm:pt modelId="{284EC915-CFCF-481F-8472-652A02006BE1}" type="sibTrans" cxnId="{7D51934B-ED1B-40C6-8219-D4BE17B6F8E1}">
      <dgm:prSet/>
      <dgm:spPr/>
      <dgm:t>
        <a:bodyPr/>
        <a:lstStyle/>
        <a:p>
          <a:endParaRPr lang="en-US"/>
        </a:p>
      </dgm:t>
    </dgm:pt>
    <dgm:pt modelId="{A98D5EB3-D7B2-49A6-915C-4452EF4BE27F}">
      <dgm:prSet/>
      <dgm:spPr/>
      <dgm:t>
        <a:bodyPr/>
        <a:lstStyle/>
        <a:p>
          <a:r>
            <a:rPr lang="en-US"/>
            <a:t>Eleanor was remarkable because she refused to conform to the role that society and the Church laid out for her.</a:t>
          </a:r>
        </a:p>
      </dgm:t>
    </dgm:pt>
    <dgm:pt modelId="{096C259C-EC1D-46C2-8938-96F7581BC624}" type="parTrans" cxnId="{EEFCD916-A5F9-4B3F-A1B6-104C349C9FB6}">
      <dgm:prSet/>
      <dgm:spPr/>
      <dgm:t>
        <a:bodyPr/>
        <a:lstStyle/>
        <a:p>
          <a:endParaRPr lang="en-US"/>
        </a:p>
      </dgm:t>
    </dgm:pt>
    <dgm:pt modelId="{3DABED6D-728A-4F0E-8EA5-14ED9CCD52EE}" type="sibTrans" cxnId="{EEFCD916-A5F9-4B3F-A1B6-104C349C9FB6}">
      <dgm:prSet/>
      <dgm:spPr/>
      <dgm:t>
        <a:bodyPr/>
        <a:lstStyle/>
        <a:p>
          <a:endParaRPr lang="en-US"/>
        </a:p>
      </dgm:t>
    </dgm:pt>
    <dgm:pt modelId="{5AFDE0A6-1D63-BB4C-9491-B097D658687C}" type="pres">
      <dgm:prSet presAssocID="{5886C06B-F311-42CD-A280-9BA5FFD82ACD}" presName="vert0" presStyleCnt="0">
        <dgm:presLayoutVars>
          <dgm:dir/>
          <dgm:animOne val="branch"/>
          <dgm:animLvl val="lvl"/>
        </dgm:presLayoutVars>
      </dgm:prSet>
      <dgm:spPr/>
    </dgm:pt>
    <dgm:pt modelId="{5EBF8117-5378-1841-8FF6-53CF3E756BE6}" type="pres">
      <dgm:prSet presAssocID="{F34CA330-90C4-4935-A271-1FB79798E33F}" presName="thickLine" presStyleLbl="alignNode1" presStyleIdx="0" presStyleCnt="4"/>
      <dgm:spPr/>
    </dgm:pt>
    <dgm:pt modelId="{4E568084-0944-924A-BB95-B0FAF74358C2}" type="pres">
      <dgm:prSet presAssocID="{F34CA330-90C4-4935-A271-1FB79798E33F}" presName="horz1" presStyleCnt="0"/>
      <dgm:spPr/>
    </dgm:pt>
    <dgm:pt modelId="{BA5FBA65-C59D-F343-A043-8948E325B7A0}" type="pres">
      <dgm:prSet presAssocID="{F34CA330-90C4-4935-A271-1FB79798E33F}" presName="tx1" presStyleLbl="revTx" presStyleIdx="0" presStyleCnt="4"/>
      <dgm:spPr/>
    </dgm:pt>
    <dgm:pt modelId="{ED69FBD4-E0B9-014F-A587-8BED2A614740}" type="pres">
      <dgm:prSet presAssocID="{F34CA330-90C4-4935-A271-1FB79798E33F}" presName="vert1" presStyleCnt="0"/>
      <dgm:spPr/>
    </dgm:pt>
    <dgm:pt modelId="{83A5481F-67CC-8241-883D-ACC5AA458ED5}" type="pres">
      <dgm:prSet presAssocID="{2F195836-3A0D-4FB0-8941-D96BD620511C}" presName="thickLine" presStyleLbl="alignNode1" presStyleIdx="1" presStyleCnt="4"/>
      <dgm:spPr/>
    </dgm:pt>
    <dgm:pt modelId="{98ABC9F1-9949-7F4C-B088-7582E5AB047A}" type="pres">
      <dgm:prSet presAssocID="{2F195836-3A0D-4FB0-8941-D96BD620511C}" presName="horz1" presStyleCnt="0"/>
      <dgm:spPr/>
    </dgm:pt>
    <dgm:pt modelId="{34D681F9-2809-174E-8ADC-81315040FDC8}" type="pres">
      <dgm:prSet presAssocID="{2F195836-3A0D-4FB0-8941-D96BD620511C}" presName="tx1" presStyleLbl="revTx" presStyleIdx="1" presStyleCnt="4"/>
      <dgm:spPr/>
    </dgm:pt>
    <dgm:pt modelId="{C0B8D2AA-22C2-A746-AA65-6600BAB65FE9}" type="pres">
      <dgm:prSet presAssocID="{2F195836-3A0D-4FB0-8941-D96BD620511C}" presName="vert1" presStyleCnt="0"/>
      <dgm:spPr/>
    </dgm:pt>
    <dgm:pt modelId="{A69F8FEE-E5AF-5A49-98E0-FAECE84B3566}" type="pres">
      <dgm:prSet presAssocID="{1C267744-A25D-4534-A17F-5F2D5B21547F}" presName="thickLine" presStyleLbl="alignNode1" presStyleIdx="2" presStyleCnt="4"/>
      <dgm:spPr/>
    </dgm:pt>
    <dgm:pt modelId="{0415D3DB-ABA4-7242-A252-42846BDEF4FD}" type="pres">
      <dgm:prSet presAssocID="{1C267744-A25D-4534-A17F-5F2D5B21547F}" presName="horz1" presStyleCnt="0"/>
      <dgm:spPr/>
    </dgm:pt>
    <dgm:pt modelId="{66323F8F-F403-FE4D-988C-724DCED37118}" type="pres">
      <dgm:prSet presAssocID="{1C267744-A25D-4534-A17F-5F2D5B21547F}" presName="tx1" presStyleLbl="revTx" presStyleIdx="2" presStyleCnt="4"/>
      <dgm:spPr/>
    </dgm:pt>
    <dgm:pt modelId="{F0EC42EB-441A-9E4C-95FA-7A95F16564AB}" type="pres">
      <dgm:prSet presAssocID="{1C267744-A25D-4534-A17F-5F2D5B21547F}" presName="vert1" presStyleCnt="0"/>
      <dgm:spPr/>
    </dgm:pt>
    <dgm:pt modelId="{9F807E90-B229-0F47-805F-8ECF1D2A89DD}" type="pres">
      <dgm:prSet presAssocID="{A98D5EB3-D7B2-49A6-915C-4452EF4BE27F}" presName="thickLine" presStyleLbl="alignNode1" presStyleIdx="3" presStyleCnt="4"/>
      <dgm:spPr/>
    </dgm:pt>
    <dgm:pt modelId="{AAE3478F-0C19-7D4D-921F-1E31DD653884}" type="pres">
      <dgm:prSet presAssocID="{A98D5EB3-D7B2-49A6-915C-4452EF4BE27F}" presName="horz1" presStyleCnt="0"/>
      <dgm:spPr/>
    </dgm:pt>
    <dgm:pt modelId="{05192713-51B6-B14E-82C0-4E7FC9315572}" type="pres">
      <dgm:prSet presAssocID="{A98D5EB3-D7B2-49A6-915C-4452EF4BE27F}" presName="tx1" presStyleLbl="revTx" presStyleIdx="3" presStyleCnt="4"/>
      <dgm:spPr/>
    </dgm:pt>
    <dgm:pt modelId="{1B99FDF4-1017-9D48-842D-402C4858EEA4}" type="pres">
      <dgm:prSet presAssocID="{A98D5EB3-D7B2-49A6-915C-4452EF4BE27F}" presName="vert1" presStyleCnt="0"/>
      <dgm:spPr/>
    </dgm:pt>
  </dgm:ptLst>
  <dgm:cxnLst>
    <dgm:cxn modelId="{715FA311-0611-4D15-B8F8-9CF8BEA0759E}" srcId="{5886C06B-F311-42CD-A280-9BA5FFD82ACD}" destId="{2F195836-3A0D-4FB0-8941-D96BD620511C}" srcOrd="1" destOrd="0" parTransId="{3F7E7CC0-C0BB-4DBB-9EAF-62E0C8BA764D}" sibTransId="{ECD42800-1DB7-4847-BC2C-DE007902B735}"/>
    <dgm:cxn modelId="{EEFCD916-A5F9-4B3F-A1B6-104C349C9FB6}" srcId="{5886C06B-F311-42CD-A280-9BA5FFD82ACD}" destId="{A98D5EB3-D7B2-49A6-915C-4452EF4BE27F}" srcOrd="3" destOrd="0" parTransId="{096C259C-EC1D-46C2-8938-96F7581BC624}" sibTransId="{3DABED6D-728A-4F0E-8EA5-14ED9CCD52EE}"/>
    <dgm:cxn modelId="{3C4EAC25-D9D4-4B4F-8C29-108628208917}" type="presOf" srcId="{A98D5EB3-D7B2-49A6-915C-4452EF4BE27F}" destId="{05192713-51B6-B14E-82C0-4E7FC9315572}" srcOrd="0" destOrd="0" presId="urn:microsoft.com/office/officeart/2008/layout/LinedList"/>
    <dgm:cxn modelId="{69404A43-6E1D-C84A-BDA8-63000BA84EAE}" type="presOf" srcId="{F34CA330-90C4-4935-A271-1FB79798E33F}" destId="{BA5FBA65-C59D-F343-A043-8948E325B7A0}" srcOrd="0" destOrd="0" presId="urn:microsoft.com/office/officeart/2008/layout/LinedList"/>
    <dgm:cxn modelId="{37D09C47-0C30-4215-BCD5-0C0C1226959A}" srcId="{5886C06B-F311-42CD-A280-9BA5FFD82ACD}" destId="{F34CA330-90C4-4935-A271-1FB79798E33F}" srcOrd="0" destOrd="0" parTransId="{9C7E6C73-1B75-4D1E-BC79-12C7BBAA850D}" sibTransId="{833761CA-B085-430A-8B7E-3BA17D3DE56A}"/>
    <dgm:cxn modelId="{7D51934B-ED1B-40C6-8219-D4BE17B6F8E1}" srcId="{5886C06B-F311-42CD-A280-9BA5FFD82ACD}" destId="{1C267744-A25D-4534-A17F-5F2D5B21547F}" srcOrd="2" destOrd="0" parTransId="{52049351-2293-46CB-A0A4-44F2F484F837}" sibTransId="{284EC915-CFCF-481F-8472-652A02006BE1}"/>
    <dgm:cxn modelId="{ACAB596C-411F-7B40-8532-D8868828D136}" type="presOf" srcId="{1C267744-A25D-4534-A17F-5F2D5B21547F}" destId="{66323F8F-F403-FE4D-988C-724DCED37118}" srcOrd="0" destOrd="0" presId="urn:microsoft.com/office/officeart/2008/layout/LinedList"/>
    <dgm:cxn modelId="{5D3274D4-0C7B-9642-90C8-7F2F14EE25E9}" type="presOf" srcId="{5886C06B-F311-42CD-A280-9BA5FFD82ACD}" destId="{5AFDE0A6-1D63-BB4C-9491-B097D658687C}" srcOrd="0" destOrd="0" presId="urn:microsoft.com/office/officeart/2008/layout/LinedList"/>
    <dgm:cxn modelId="{53B2D2FF-1E34-2248-8A18-9C79232E4C72}" type="presOf" srcId="{2F195836-3A0D-4FB0-8941-D96BD620511C}" destId="{34D681F9-2809-174E-8ADC-81315040FDC8}" srcOrd="0" destOrd="0" presId="urn:microsoft.com/office/officeart/2008/layout/LinedList"/>
    <dgm:cxn modelId="{5665CA24-D632-B547-8AB1-532EDCCAF190}" type="presParOf" srcId="{5AFDE0A6-1D63-BB4C-9491-B097D658687C}" destId="{5EBF8117-5378-1841-8FF6-53CF3E756BE6}" srcOrd="0" destOrd="0" presId="urn:microsoft.com/office/officeart/2008/layout/LinedList"/>
    <dgm:cxn modelId="{F69DEED2-1935-674B-B19F-D4AA04176270}" type="presParOf" srcId="{5AFDE0A6-1D63-BB4C-9491-B097D658687C}" destId="{4E568084-0944-924A-BB95-B0FAF74358C2}" srcOrd="1" destOrd="0" presId="urn:microsoft.com/office/officeart/2008/layout/LinedList"/>
    <dgm:cxn modelId="{AB94EF03-48A3-EA46-A1B7-271840B3DC46}" type="presParOf" srcId="{4E568084-0944-924A-BB95-B0FAF74358C2}" destId="{BA5FBA65-C59D-F343-A043-8948E325B7A0}" srcOrd="0" destOrd="0" presId="urn:microsoft.com/office/officeart/2008/layout/LinedList"/>
    <dgm:cxn modelId="{523599FB-5616-C044-81D8-914153107E7E}" type="presParOf" srcId="{4E568084-0944-924A-BB95-B0FAF74358C2}" destId="{ED69FBD4-E0B9-014F-A587-8BED2A614740}" srcOrd="1" destOrd="0" presId="urn:microsoft.com/office/officeart/2008/layout/LinedList"/>
    <dgm:cxn modelId="{E94E133D-3C25-3942-B902-1F9AF17DB40D}" type="presParOf" srcId="{5AFDE0A6-1D63-BB4C-9491-B097D658687C}" destId="{83A5481F-67CC-8241-883D-ACC5AA458ED5}" srcOrd="2" destOrd="0" presId="urn:microsoft.com/office/officeart/2008/layout/LinedList"/>
    <dgm:cxn modelId="{3A99CE50-9706-4F4C-849C-0385703F2A26}" type="presParOf" srcId="{5AFDE0A6-1D63-BB4C-9491-B097D658687C}" destId="{98ABC9F1-9949-7F4C-B088-7582E5AB047A}" srcOrd="3" destOrd="0" presId="urn:microsoft.com/office/officeart/2008/layout/LinedList"/>
    <dgm:cxn modelId="{E436CD74-1618-B94A-936E-56038888C6FF}" type="presParOf" srcId="{98ABC9F1-9949-7F4C-B088-7582E5AB047A}" destId="{34D681F9-2809-174E-8ADC-81315040FDC8}" srcOrd="0" destOrd="0" presId="urn:microsoft.com/office/officeart/2008/layout/LinedList"/>
    <dgm:cxn modelId="{04841283-9CD5-3242-AB05-236AD13D44D4}" type="presParOf" srcId="{98ABC9F1-9949-7F4C-B088-7582E5AB047A}" destId="{C0B8D2AA-22C2-A746-AA65-6600BAB65FE9}" srcOrd="1" destOrd="0" presId="urn:microsoft.com/office/officeart/2008/layout/LinedList"/>
    <dgm:cxn modelId="{CCCA6BA0-51F7-4F48-AD73-3F1E5A1FD537}" type="presParOf" srcId="{5AFDE0A6-1D63-BB4C-9491-B097D658687C}" destId="{A69F8FEE-E5AF-5A49-98E0-FAECE84B3566}" srcOrd="4" destOrd="0" presId="urn:microsoft.com/office/officeart/2008/layout/LinedList"/>
    <dgm:cxn modelId="{2E42EC25-7860-FC45-9C6E-A43416963F11}" type="presParOf" srcId="{5AFDE0A6-1D63-BB4C-9491-B097D658687C}" destId="{0415D3DB-ABA4-7242-A252-42846BDEF4FD}" srcOrd="5" destOrd="0" presId="urn:microsoft.com/office/officeart/2008/layout/LinedList"/>
    <dgm:cxn modelId="{AD798320-8B10-AA47-A7F5-5A30959219C2}" type="presParOf" srcId="{0415D3DB-ABA4-7242-A252-42846BDEF4FD}" destId="{66323F8F-F403-FE4D-988C-724DCED37118}" srcOrd="0" destOrd="0" presId="urn:microsoft.com/office/officeart/2008/layout/LinedList"/>
    <dgm:cxn modelId="{28BC8468-5778-6742-A788-48E8960AEF51}" type="presParOf" srcId="{0415D3DB-ABA4-7242-A252-42846BDEF4FD}" destId="{F0EC42EB-441A-9E4C-95FA-7A95F16564AB}" srcOrd="1" destOrd="0" presId="urn:microsoft.com/office/officeart/2008/layout/LinedList"/>
    <dgm:cxn modelId="{228D41EB-BB33-9947-92AE-509C14DE2BBD}" type="presParOf" srcId="{5AFDE0A6-1D63-BB4C-9491-B097D658687C}" destId="{9F807E90-B229-0F47-805F-8ECF1D2A89DD}" srcOrd="6" destOrd="0" presId="urn:microsoft.com/office/officeart/2008/layout/LinedList"/>
    <dgm:cxn modelId="{BB71658D-585A-0849-8E53-18A375FAAFCB}" type="presParOf" srcId="{5AFDE0A6-1D63-BB4C-9491-B097D658687C}" destId="{AAE3478F-0C19-7D4D-921F-1E31DD653884}" srcOrd="7" destOrd="0" presId="urn:microsoft.com/office/officeart/2008/layout/LinedList"/>
    <dgm:cxn modelId="{B457D884-2906-5549-853E-0809D3D0BDC0}" type="presParOf" srcId="{AAE3478F-0C19-7D4D-921F-1E31DD653884}" destId="{05192713-51B6-B14E-82C0-4E7FC9315572}" srcOrd="0" destOrd="0" presId="urn:microsoft.com/office/officeart/2008/layout/LinedList"/>
    <dgm:cxn modelId="{3775AE70-6446-3E43-9C28-C2F586E6A37D}" type="presParOf" srcId="{AAE3478F-0C19-7D4D-921F-1E31DD653884}" destId="{1B99FDF4-1017-9D48-842D-402C4858EEA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89FBB83-D396-44F7-9719-FD2F918EA38A}"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en-US"/>
        </a:p>
      </dgm:t>
    </dgm:pt>
    <dgm:pt modelId="{24DD66FF-0869-4E7D-A5ED-ED94206DD49A}">
      <dgm:prSet/>
      <dgm:spPr/>
      <dgm:t>
        <a:bodyPr/>
        <a:lstStyle/>
        <a:p>
          <a:r>
            <a:rPr lang="en-US"/>
            <a:t>Think about the ways in which Eleanor is presented in these sources. Why do you think importance was placed on Eleanor’s appearance? Have you noticed the same attention paid to the appearance of male leaders? What do you think it says about how societies viewed women? (page 63)</a:t>
          </a:r>
        </a:p>
      </dgm:t>
    </dgm:pt>
    <dgm:pt modelId="{1D46717E-8593-497F-A8A9-64015DB94141}" type="parTrans" cxnId="{DD0A2424-C0CF-4568-83A7-F9097F9C0585}">
      <dgm:prSet/>
      <dgm:spPr/>
      <dgm:t>
        <a:bodyPr/>
        <a:lstStyle/>
        <a:p>
          <a:endParaRPr lang="en-US"/>
        </a:p>
      </dgm:t>
    </dgm:pt>
    <dgm:pt modelId="{17453106-C208-4110-B2C3-AE9C02D1004C}" type="sibTrans" cxnId="{DD0A2424-C0CF-4568-83A7-F9097F9C0585}">
      <dgm:prSet/>
      <dgm:spPr/>
      <dgm:t>
        <a:bodyPr/>
        <a:lstStyle/>
        <a:p>
          <a:endParaRPr lang="en-US"/>
        </a:p>
      </dgm:t>
    </dgm:pt>
    <dgm:pt modelId="{E5C99C43-69A6-4D67-B44C-2CC6E26046DE}">
      <dgm:prSet/>
      <dgm:spPr/>
      <dgm:t>
        <a:bodyPr/>
        <a:lstStyle/>
        <a:p>
          <a:r>
            <a:rPr lang="en-US" dirty="0"/>
            <a:t>Eleanor is presented as a beautiful woman in a romantic setting, which is very different from how men are shown. This picture is very different from the pictures of Eleanor as a hero and warrior. </a:t>
          </a:r>
        </a:p>
      </dgm:t>
    </dgm:pt>
    <dgm:pt modelId="{52A86E4E-2367-419A-BEA7-0F5DC368F002}" type="parTrans" cxnId="{97EA2096-9F78-4E60-B0DB-AF0E6BAF1B21}">
      <dgm:prSet/>
      <dgm:spPr/>
      <dgm:t>
        <a:bodyPr/>
        <a:lstStyle/>
        <a:p>
          <a:endParaRPr lang="en-US"/>
        </a:p>
      </dgm:t>
    </dgm:pt>
    <dgm:pt modelId="{DB861F31-7CAF-4D2A-8FA1-4B85446F7AE0}" type="sibTrans" cxnId="{97EA2096-9F78-4E60-B0DB-AF0E6BAF1B21}">
      <dgm:prSet/>
      <dgm:spPr/>
      <dgm:t>
        <a:bodyPr/>
        <a:lstStyle/>
        <a:p>
          <a:endParaRPr lang="en-US"/>
        </a:p>
      </dgm:t>
    </dgm:pt>
    <dgm:pt modelId="{9FAFA536-A1F0-47BA-A98B-A242831E8C65}">
      <dgm:prSet/>
      <dgm:spPr/>
      <dgm:t>
        <a:bodyPr/>
        <a:lstStyle/>
        <a:p>
          <a:r>
            <a:rPr lang="en-US" dirty="0"/>
            <a:t>Because she was a woman, her appearance was considered more important than it is for men. This shows that society often values a woman’s beauty over her intelligence, actions, and other important characteristics.</a:t>
          </a:r>
        </a:p>
      </dgm:t>
    </dgm:pt>
    <dgm:pt modelId="{61075BB3-50CE-4B6A-A491-9B8A2733DD1B}" type="parTrans" cxnId="{1A47DEDB-B1F6-45C6-97E0-45F0C11EE82D}">
      <dgm:prSet/>
      <dgm:spPr/>
      <dgm:t>
        <a:bodyPr/>
        <a:lstStyle/>
        <a:p>
          <a:endParaRPr lang="en-US"/>
        </a:p>
      </dgm:t>
    </dgm:pt>
    <dgm:pt modelId="{D5AA349C-A5F5-47AB-8A4D-B9323F8F06EB}" type="sibTrans" cxnId="{1A47DEDB-B1F6-45C6-97E0-45F0C11EE82D}">
      <dgm:prSet/>
      <dgm:spPr/>
      <dgm:t>
        <a:bodyPr/>
        <a:lstStyle/>
        <a:p>
          <a:endParaRPr lang="en-US"/>
        </a:p>
      </dgm:t>
    </dgm:pt>
    <dgm:pt modelId="{BF5F9661-51E1-4FC3-83A6-68A5D7AE2CC9}">
      <dgm:prSet/>
      <dgm:spPr/>
      <dgm:t>
        <a:bodyPr/>
        <a:lstStyle/>
        <a:p>
          <a:r>
            <a:rPr lang="en-US" dirty="0"/>
            <a:t>This something that we still see today. For example, female politicians are always asked about the clothing they are wearing. Men are never asked these questions.</a:t>
          </a:r>
        </a:p>
      </dgm:t>
    </dgm:pt>
    <dgm:pt modelId="{352C4BA7-E341-4D15-B7DB-AACB2ED009C1}" type="parTrans" cxnId="{D685C74E-92FF-4567-AF92-11758AE42A39}">
      <dgm:prSet/>
      <dgm:spPr/>
      <dgm:t>
        <a:bodyPr/>
        <a:lstStyle/>
        <a:p>
          <a:endParaRPr lang="en-US"/>
        </a:p>
      </dgm:t>
    </dgm:pt>
    <dgm:pt modelId="{4D31CDF6-8124-4253-89B5-E58972A0D70E}" type="sibTrans" cxnId="{D685C74E-92FF-4567-AF92-11758AE42A39}">
      <dgm:prSet/>
      <dgm:spPr/>
      <dgm:t>
        <a:bodyPr/>
        <a:lstStyle/>
        <a:p>
          <a:endParaRPr lang="en-US"/>
        </a:p>
      </dgm:t>
    </dgm:pt>
    <dgm:pt modelId="{B5046F89-EFF6-0E49-BC88-B74642E8CD38}" type="pres">
      <dgm:prSet presAssocID="{489FBB83-D396-44F7-9719-FD2F918EA38A}" presName="linear" presStyleCnt="0">
        <dgm:presLayoutVars>
          <dgm:animLvl val="lvl"/>
          <dgm:resizeHandles val="exact"/>
        </dgm:presLayoutVars>
      </dgm:prSet>
      <dgm:spPr/>
    </dgm:pt>
    <dgm:pt modelId="{5DDB175C-F8C7-694B-BC11-11C6AA1087C7}" type="pres">
      <dgm:prSet presAssocID="{24DD66FF-0869-4E7D-A5ED-ED94206DD49A}" presName="parentText" presStyleLbl="node1" presStyleIdx="0" presStyleCnt="4">
        <dgm:presLayoutVars>
          <dgm:chMax val="0"/>
          <dgm:bulletEnabled val="1"/>
        </dgm:presLayoutVars>
      </dgm:prSet>
      <dgm:spPr/>
    </dgm:pt>
    <dgm:pt modelId="{A5A31AFF-E8A9-D942-AAFB-F9249F46E86D}" type="pres">
      <dgm:prSet presAssocID="{17453106-C208-4110-B2C3-AE9C02D1004C}" presName="spacer" presStyleCnt="0"/>
      <dgm:spPr/>
    </dgm:pt>
    <dgm:pt modelId="{1FD126F1-9E47-BB48-83DC-703811F78E29}" type="pres">
      <dgm:prSet presAssocID="{E5C99C43-69A6-4D67-B44C-2CC6E26046DE}" presName="parentText" presStyleLbl="node1" presStyleIdx="1" presStyleCnt="4">
        <dgm:presLayoutVars>
          <dgm:chMax val="0"/>
          <dgm:bulletEnabled val="1"/>
        </dgm:presLayoutVars>
      </dgm:prSet>
      <dgm:spPr/>
    </dgm:pt>
    <dgm:pt modelId="{86B00E59-C807-8845-B6BE-C2DB9ED38259}" type="pres">
      <dgm:prSet presAssocID="{DB861F31-7CAF-4D2A-8FA1-4B85446F7AE0}" presName="spacer" presStyleCnt="0"/>
      <dgm:spPr/>
    </dgm:pt>
    <dgm:pt modelId="{C334B866-BB6C-C342-A432-58A32145B18D}" type="pres">
      <dgm:prSet presAssocID="{9FAFA536-A1F0-47BA-A98B-A242831E8C65}" presName="parentText" presStyleLbl="node1" presStyleIdx="2" presStyleCnt="4">
        <dgm:presLayoutVars>
          <dgm:chMax val="0"/>
          <dgm:bulletEnabled val="1"/>
        </dgm:presLayoutVars>
      </dgm:prSet>
      <dgm:spPr/>
    </dgm:pt>
    <dgm:pt modelId="{564FBE61-A645-6944-A07D-4777E0C0C882}" type="pres">
      <dgm:prSet presAssocID="{D5AA349C-A5F5-47AB-8A4D-B9323F8F06EB}" presName="spacer" presStyleCnt="0"/>
      <dgm:spPr/>
    </dgm:pt>
    <dgm:pt modelId="{E444FB18-5A62-1F4A-AA19-F195694B399E}" type="pres">
      <dgm:prSet presAssocID="{BF5F9661-51E1-4FC3-83A6-68A5D7AE2CC9}" presName="parentText" presStyleLbl="node1" presStyleIdx="3" presStyleCnt="4">
        <dgm:presLayoutVars>
          <dgm:chMax val="0"/>
          <dgm:bulletEnabled val="1"/>
        </dgm:presLayoutVars>
      </dgm:prSet>
      <dgm:spPr/>
    </dgm:pt>
  </dgm:ptLst>
  <dgm:cxnLst>
    <dgm:cxn modelId="{DD0A2424-C0CF-4568-83A7-F9097F9C0585}" srcId="{489FBB83-D396-44F7-9719-FD2F918EA38A}" destId="{24DD66FF-0869-4E7D-A5ED-ED94206DD49A}" srcOrd="0" destOrd="0" parTransId="{1D46717E-8593-497F-A8A9-64015DB94141}" sibTransId="{17453106-C208-4110-B2C3-AE9C02D1004C}"/>
    <dgm:cxn modelId="{DA57663F-03E5-084D-9E9F-6E3B1D0D978E}" type="presOf" srcId="{489FBB83-D396-44F7-9719-FD2F918EA38A}" destId="{B5046F89-EFF6-0E49-BC88-B74642E8CD38}" srcOrd="0" destOrd="0" presId="urn:microsoft.com/office/officeart/2005/8/layout/vList2"/>
    <dgm:cxn modelId="{D685C74E-92FF-4567-AF92-11758AE42A39}" srcId="{489FBB83-D396-44F7-9719-FD2F918EA38A}" destId="{BF5F9661-51E1-4FC3-83A6-68A5D7AE2CC9}" srcOrd="3" destOrd="0" parTransId="{352C4BA7-E341-4D15-B7DB-AACB2ED009C1}" sibTransId="{4D31CDF6-8124-4253-89B5-E58972A0D70E}"/>
    <dgm:cxn modelId="{97EA2096-9F78-4E60-B0DB-AF0E6BAF1B21}" srcId="{489FBB83-D396-44F7-9719-FD2F918EA38A}" destId="{E5C99C43-69A6-4D67-B44C-2CC6E26046DE}" srcOrd="1" destOrd="0" parTransId="{52A86E4E-2367-419A-BEA7-0F5DC368F002}" sibTransId="{DB861F31-7CAF-4D2A-8FA1-4B85446F7AE0}"/>
    <dgm:cxn modelId="{CDCFCD9F-2E8D-A044-AF6A-2344A1591CFA}" type="presOf" srcId="{9FAFA536-A1F0-47BA-A98B-A242831E8C65}" destId="{C334B866-BB6C-C342-A432-58A32145B18D}" srcOrd="0" destOrd="0" presId="urn:microsoft.com/office/officeart/2005/8/layout/vList2"/>
    <dgm:cxn modelId="{9A0170A8-FE94-9E47-9B70-75696C52757B}" type="presOf" srcId="{24DD66FF-0869-4E7D-A5ED-ED94206DD49A}" destId="{5DDB175C-F8C7-694B-BC11-11C6AA1087C7}" srcOrd="0" destOrd="0" presId="urn:microsoft.com/office/officeart/2005/8/layout/vList2"/>
    <dgm:cxn modelId="{64B9ECB9-5018-1143-9743-AA723930418A}" type="presOf" srcId="{BF5F9661-51E1-4FC3-83A6-68A5D7AE2CC9}" destId="{E444FB18-5A62-1F4A-AA19-F195694B399E}" srcOrd="0" destOrd="0" presId="urn:microsoft.com/office/officeart/2005/8/layout/vList2"/>
    <dgm:cxn modelId="{1A47DEDB-B1F6-45C6-97E0-45F0C11EE82D}" srcId="{489FBB83-D396-44F7-9719-FD2F918EA38A}" destId="{9FAFA536-A1F0-47BA-A98B-A242831E8C65}" srcOrd="2" destOrd="0" parTransId="{61075BB3-50CE-4B6A-A491-9B8A2733DD1B}" sibTransId="{D5AA349C-A5F5-47AB-8A4D-B9323F8F06EB}"/>
    <dgm:cxn modelId="{EAB637E8-61D8-3643-9729-A1CFC8CEA434}" type="presOf" srcId="{E5C99C43-69A6-4D67-B44C-2CC6E26046DE}" destId="{1FD126F1-9E47-BB48-83DC-703811F78E29}" srcOrd="0" destOrd="0" presId="urn:microsoft.com/office/officeart/2005/8/layout/vList2"/>
    <dgm:cxn modelId="{CD177A99-EB9F-3042-A634-13CD0EB178EC}" type="presParOf" srcId="{B5046F89-EFF6-0E49-BC88-B74642E8CD38}" destId="{5DDB175C-F8C7-694B-BC11-11C6AA1087C7}" srcOrd="0" destOrd="0" presId="urn:microsoft.com/office/officeart/2005/8/layout/vList2"/>
    <dgm:cxn modelId="{93E5F4DD-B5E6-4B4E-AFF4-6789BD6EF954}" type="presParOf" srcId="{B5046F89-EFF6-0E49-BC88-B74642E8CD38}" destId="{A5A31AFF-E8A9-D942-AAFB-F9249F46E86D}" srcOrd="1" destOrd="0" presId="urn:microsoft.com/office/officeart/2005/8/layout/vList2"/>
    <dgm:cxn modelId="{4402245E-1221-2B4C-A77E-E2F9D8814D8C}" type="presParOf" srcId="{B5046F89-EFF6-0E49-BC88-B74642E8CD38}" destId="{1FD126F1-9E47-BB48-83DC-703811F78E29}" srcOrd="2" destOrd="0" presId="urn:microsoft.com/office/officeart/2005/8/layout/vList2"/>
    <dgm:cxn modelId="{C3EA3161-DCB5-384E-A0E5-FD2D8CDE6845}" type="presParOf" srcId="{B5046F89-EFF6-0E49-BC88-B74642E8CD38}" destId="{86B00E59-C807-8845-B6BE-C2DB9ED38259}" srcOrd="3" destOrd="0" presId="urn:microsoft.com/office/officeart/2005/8/layout/vList2"/>
    <dgm:cxn modelId="{22C7795F-DAED-FE4A-AE29-B8C067CE7D78}" type="presParOf" srcId="{B5046F89-EFF6-0E49-BC88-B74642E8CD38}" destId="{C334B866-BB6C-C342-A432-58A32145B18D}" srcOrd="4" destOrd="0" presId="urn:microsoft.com/office/officeart/2005/8/layout/vList2"/>
    <dgm:cxn modelId="{29CC404B-7E7F-F74F-BD8B-2EEF58137060}" type="presParOf" srcId="{B5046F89-EFF6-0E49-BC88-B74642E8CD38}" destId="{564FBE61-A645-6944-A07D-4777E0C0C882}" srcOrd="5" destOrd="0" presId="urn:microsoft.com/office/officeart/2005/8/layout/vList2"/>
    <dgm:cxn modelId="{65A8874A-B585-B643-A1A3-4640FEB46668}" type="presParOf" srcId="{B5046F89-EFF6-0E49-BC88-B74642E8CD38}" destId="{E444FB18-5A62-1F4A-AA19-F195694B399E}"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E5F273-5694-49B9-BD44-353D35E3A4E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C3C1F11-9DB5-4E34-B29A-3635A850063C}">
      <dgm:prSet/>
      <dgm:spPr/>
      <dgm:t>
        <a:bodyPr/>
        <a:lstStyle/>
        <a:p>
          <a:r>
            <a:rPr lang="en-US"/>
            <a:t>Read the entire page.</a:t>
          </a:r>
        </a:p>
      </dgm:t>
    </dgm:pt>
    <dgm:pt modelId="{CF652195-159F-40B3-84E4-6CD3CA603660}" type="parTrans" cxnId="{379666C3-715E-4677-B515-DB6604C3F04F}">
      <dgm:prSet/>
      <dgm:spPr/>
      <dgm:t>
        <a:bodyPr/>
        <a:lstStyle/>
        <a:p>
          <a:endParaRPr lang="en-US"/>
        </a:p>
      </dgm:t>
    </dgm:pt>
    <dgm:pt modelId="{1BAEC6FF-DBBE-4797-931E-A173C56ED39D}" type="sibTrans" cxnId="{379666C3-715E-4677-B515-DB6604C3F04F}">
      <dgm:prSet/>
      <dgm:spPr/>
      <dgm:t>
        <a:bodyPr/>
        <a:lstStyle/>
        <a:p>
          <a:endParaRPr lang="en-US"/>
        </a:p>
      </dgm:t>
    </dgm:pt>
    <dgm:pt modelId="{7C21B40B-30E5-43B2-8E3C-2F4DC18BC983}">
      <dgm:prSet/>
      <dgm:spPr/>
      <dgm:t>
        <a:bodyPr/>
        <a:lstStyle/>
        <a:p>
          <a:r>
            <a:rPr lang="en-US"/>
            <a:t>Answer the two questions with a partner.</a:t>
          </a:r>
        </a:p>
      </dgm:t>
    </dgm:pt>
    <dgm:pt modelId="{94C217B2-E7A6-4CF1-A92E-1469257F139D}" type="parTrans" cxnId="{9FA35841-7287-4E5C-A9B3-96C9E98E1AB2}">
      <dgm:prSet/>
      <dgm:spPr/>
      <dgm:t>
        <a:bodyPr/>
        <a:lstStyle/>
        <a:p>
          <a:endParaRPr lang="en-US"/>
        </a:p>
      </dgm:t>
    </dgm:pt>
    <dgm:pt modelId="{1D536EA6-5F64-47B2-8DFB-D32320E75903}" type="sibTrans" cxnId="{9FA35841-7287-4E5C-A9B3-96C9E98E1AB2}">
      <dgm:prSet/>
      <dgm:spPr/>
      <dgm:t>
        <a:bodyPr/>
        <a:lstStyle/>
        <a:p>
          <a:endParaRPr lang="en-US"/>
        </a:p>
      </dgm:t>
    </dgm:pt>
    <dgm:pt modelId="{D8FFE12F-6BF2-4F7E-A892-B162EF3C2673}" type="pres">
      <dgm:prSet presAssocID="{32E5F273-5694-49B9-BD44-353D35E3A4EE}" presName="root" presStyleCnt="0">
        <dgm:presLayoutVars>
          <dgm:dir/>
          <dgm:resizeHandles val="exact"/>
        </dgm:presLayoutVars>
      </dgm:prSet>
      <dgm:spPr/>
    </dgm:pt>
    <dgm:pt modelId="{C61961C4-721B-4B46-8EAB-F5E20E09C13F}" type="pres">
      <dgm:prSet presAssocID="{AC3C1F11-9DB5-4E34-B29A-3635A850063C}" presName="compNode" presStyleCnt="0"/>
      <dgm:spPr/>
    </dgm:pt>
    <dgm:pt modelId="{2F305AD1-1ADD-415A-955C-A1D6362ACA3B}" type="pres">
      <dgm:prSet presAssocID="{AC3C1F11-9DB5-4E34-B29A-3635A850063C}" presName="bgRect" presStyleLbl="bgShp" presStyleIdx="0" presStyleCnt="2"/>
      <dgm:spPr/>
    </dgm:pt>
    <dgm:pt modelId="{9F7FC15E-1EAA-4FEC-BDA8-2C8B00D97812}" type="pres">
      <dgm:prSet presAssocID="{AC3C1F11-9DB5-4E34-B29A-3635A850063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pen Book"/>
        </a:ext>
      </dgm:extLst>
    </dgm:pt>
    <dgm:pt modelId="{19B4BB9C-E052-4561-BD66-C720AF1D4DD4}" type="pres">
      <dgm:prSet presAssocID="{AC3C1F11-9DB5-4E34-B29A-3635A850063C}" presName="spaceRect" presStyleCnt="0"/>
      <dgm:spPr/>
    </dgm:pt>
    <dgm:pt modelId="{4658D204-C108-4F85-A765-F3A1D749811C}" type="pres">
      <dgm:prSet presAssocID="{AC3C1F11-9DB5-4E34-B29A-3635A850063C}" presName="parTx" presStyleLbl="revTx" presStyleIdx="0" presStyleCnt="2">
        <dgm:presLayoutVars>
          <dgm:chMax val="0"/>
          <dgm:chPref val="0"/>
        </dgm:presLayoutVars>
      </dgm:prSet>
      <dgm:spPr/>
    </dgm:pt>
    <dgm:pt modelId="{56949671-4B83-49B3-A65C-5BC8F1982323}" type="pres">
      <dgm:prSet presAssocID="{1BAEC6FF-DBBE-4797-931E-A173C56ED39D}" presName="sibTrans" presStyleCnt="0"/>
      <dgm:spPr/>
    </dgm:pt>
    <dgm:pt modelId="{E6C98EFD-B9BF-49A1-8DA4-8AA7A4B9E8D6}" type="pres">
      <dgm:prSet presAssocID="{7C21B40B-30E5-43B2-8E3C-2F4DC18BC983}" presName="compNode" presStyleCnt="0"/>
      <dgm:spPr/>
    </dgm:pt>
    <dgm:pt modelId="{E5B6D687-F5C1-48F2-A8C8-BC1A903854F0}" type="pres">
      <dgm:prSet presAssocID="{7C21B40B-30E5-43B2-8E3C-2F4DC18BC983}" presName="bgRect" presStyleLbl="bgShp" presStyleIdx="1" presStyleCnt="2"/>
      <dgm:spPr/>
    </dgm:pt>
    <dgm:pt modelId="{D4884B89-4AEE-4C8D-86B0-83A920232748}" type="pres">
      <dgm:prSet presAssocID="{7C21B40B-30E5-43B2-8E3C-2F4DC18BC98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4AB5C485-D25B-45CA-9031-F71D7B660D18}" type="pres">
      <dgm:prSet presAssocID="{7C21B40B-30E5-43B2-8E3C-2F4DC18BC983}" presName="spaceRect" presStyleCnt="0"/>
      <dgm:spPr/>
    </dgm:pt>
    <dgm:pt modelId="{9B44655E-4274-4C37-A532-50D89B6E57BE}" type="pres">
      <dgm:prSet presAssocID="{7C21B40B-30E5-43B2-8E3C-2F4DC18BC983}" presName="parTx" presStyleLbl="revTx" presStyleIdx="1" presStyleCnt="2">
        <dgm:presLayoutVars>
          <dgm:chMax val="0"/>
          <dgm:chPref val="0"/>
        </dgm:presLayoutVars>
      </dgm:prSet>
      <dgm:spPr/>
    </dgm:pt>
  </dgm:ptLst>
  <dgm:cxnLst>
    <dgm:cxn modelId="{9FA35841-7287-4E5C-A9B3-96C9E98E1AB2}" srcId="{32E5F273-5694-49B9-BD44-353D35E3A4EE}" destId="{7C21B40B-30E5-43B2-8E3C-2F4DC18BC983}" srcOrd="1" destOrd="0" parTransId="{94C217B2-E7A6-4CF1-A92E-1469257F139D}" sibTransId="{1D536EA6-5F64-47B2-8DFB-D32320E75903}"/>
    <dgm:cxn modelId="{E9780554-906B-4E75-B22D-FE3FD02892A8}" type="presOf" srcId="{7C21B40B-30E5-43B2-8E3C-2F4DC18BC983}" destId="{9B44655E-4274-4C37-A532-50D89B6E57BE}" srcOrd="0" destOrd="0" presId="urn:microsoft.com/office/officeart/2018/2/layout/IconVerticalSolidList"/>
    <dgm:cxn modelId="{F122D0C2-A9B3-4DBF-8FE8-8F8568303D57}" type="presOf" srcId="{32E5F273-5694-49B9-BD44-353D35E3A4EE}" destId="{D8FFE12F-6BF2-4F7E-A892-B162EF3C2673}" srcOrd="0" destOrd="0" presId="urn:microsoft.com/office/officeart/2018/2/layout/IconVerticalSolidList"/>
    <dgm:cxn modelId="{379666C3-715E-4677-B515-DB6604C3F04F}" srcId="{32E5F273-5694-49B9-BD44-353D35E3A4EE}" destId="{AC3C1F11-9DB5-4E34-B29A-3635A850063C}" srcOrd="0" destOrd="0" parTransId="{CF652195-159F-40B3-84E4-6CD3CA603660}" sibTransId="{1BAEC6FF-DBBE-4797-931E-A173C56ED39D}"/>
    <dgm:cxn modelId="{5253AFC8-2575-434C-B896-D383A78CE2F2}" type="presOf" srcId="{AC3C1F11-9DB5-4E34-B29A-3635A850063C}" destId="{4658D204-C108-4F85-A765-F3A1D749811C}" srcOrd="0" destOrd="0" presId="urn:microsoft.com/office/officeart/2018/2/layout/IconVerticalSolidList"/>
    <dgm:cxn modelId="{89CD6991-AC19-41E6-AD33-57710B39F4B0}" type="presParOf" srcId="{D8FFE12F-6BF2-4F7E-A892-B162EF3C2673}" destId="{C61961C4-721B-4B46-8EAB-F5E20E09C13F}" srcOrd="0" destOrd="0" presId="urn:microsoft.com/office/officeart/2018/2/layout/IconVerticalSolidList"/>
    <dgm:cxn modelId="{4B5AD380-8F9C-4DFD-8DD8-FD02BE1578E1}" type="presParOf" srcId="{C61961C4-721B-4B46-8EAB-F5E20E09C13F}" destId="{2F305AD1-1ADD-415A-955C-A1D6362ACA3B}" srcOrd="0" destOrd="0" presId="urn:microsoft.com/office/officeart/2018/2/layout/IconVerticalSolidList"/>
    <dgm:cxn modelId="{86BF4DFC-FFC0-479F-A344-A6874B695CA0}" type="presParOf" srcId="{C61961C4-721B-4B46-8EAB-F5E20E09C13F}" destId="{9F7FC15E-1EAA-4FEC-BDA8-2C8B00D97812}" srcOrd="1" destOrd="0" presId="urn:microsoft.com/office/officeart/2018/2/layout/IconVerticalSolidList"/>
    <dgm:cxn modelId="{59A27E8F-9E58-45AD-9D73-C4A6EA92760B}" type="presParOf" srcId="{C61961C4-721B-4B46-8EAB-F5E20E09C13F}" destId="{19B4BB9C-E052-4561-BD66-C720AF1D4DD4}" srcOrd="2" destOrd="0" presId="urn:microsoft.com/office/officeart/2018/2/layout/IconVerticalSolidList"/>
    <dgm:cxn modelId="{1D796F52-1B93-44AB-8738-F37D36EF3385}" type="presParOf" srcId="{C61961C4-721B-4B46-8EAB-F5E20E09C13F}" destId="{4658D204-C108-4F85-A765-F3A1D749811C}" srcOrd="3" destOrd="0" presId="urn:microsoft.com/office/officeart/2018/2/layout/IconVerticalSolidList"/>
    <dgm:cxn modelId="{2F9063C8-9B72-4C68-9EDB-BDC34FB20F86}" type="presParOf" srcId="{D8FFE12F-6BF2-4F7E-A892-B162EF3C2673}" destId="{56949671-4B83-49B3-A65C-5BC8F1982323}" srcOrd="1" destOrd="0" presId="urn:microsoft.com/office/officeart/2018/2/layout/IconVerticalSolidList"/>
    <dgm:cxn modelId="{9F0BCEDA-6F76-4B05-9932-A908D0A0F4FD}" type="presParOf" srcId="{D8FFE12F-6BF2-4F7E-A892-B162EF3C2673}" destId="{E6C98EFD-B9BF-49A1-8DA4-8AA7A4B9E8D6}" srcOrd="2" destOrd="0" presId="urn:microsoft.com/office/officeart/2018/2/layout/IconVerticalSolidList"/>
    <dgm:cxn modelId="{DE2A9ABF-E214-4D4C-8617-F4F8F66BB148}" type="presParOf" srcId="{E6C98EFD-B9BF-49A1-8DA4-8AA7A4B9E8D6}" destId="{E5B6D687-F5C1-48F2-A8C8-BC1A903854F0}" srcOrd="0" destOrd="0" presId="urn:microsoft.com/office/officeart/2018/2/layout/IconVerticalSolidList"/>
    <dgm:cxn modelId="{68A64B4D-D0BD-4FFA-A453-9685E413E32B}" type="presParOf" srcId="{E6C98EFD-B9BF-49A1-8DA4-8AA7A4B9E8D6}" destId="{D4884B89-4AEE-4C8D-86B0-83A920232748}" srcOrd="1" destOrd="0" presId="urn:microsoft.com/office/officeart/2018/2/layout/IconVerticalSolidList"/>
    <dgm:cxn modelId="{57687D5F-286F-404D-B731-404004BA5864}" type="presParOf" srcId="{E6C98EFD-B9BF-49A1-8DA4-8AA7A4B9E8D6}" destId="{4AB5C485-D25B-45CA-9031-F71D7B660D18}" srcOrd="2" destOrd="0" presId="urn:microsoft.com/office/officeart/2018/2/layout/IconVerticalSolidList"/>
    <dgm:cxn modelId="{337DB162-0D4D-4004-91DB-9EF9112F9BB7}" type="presParOf" srcId="{E6C98EFD-B9BF-49A1-8DA4-8AA7A4B9E8D6}" destId="{9B44655E-4274-4C37-A532-50D89B6E57B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7D2F9E-6ECD-4968-8704-635E866ED850}"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E3626788-9BAB-4C22-BEE9-BEADB5AA94EA}">
      <dgm:prSet/>
      <dgm:spPr/>
      <dgm:t>
        <a:bodyPr/>
        <a:lstStyle/>
        <a:p>
          <a:r>
            <a:rPr lang="en-US"/>
            <a:t>Why do portraits of these leaders exist? What does that tell you about their significance? (page 58)</a:t>
          </a:r>
        </a:p>
      </dgm:t>
    </dgm:pt>
    <dgm:pt modelId="{2D58F083-3B6A-4847-BEFA-BF9C85BBB5C4}" type="parTrans" cxnId="{CAA93D82-9F39-409D-9784-2AEBDB9FBEDC}">
      <dgm:prSet/>
      <dgm:spPr/>
      <dgm:t>
        <a:bodyPr/>
        <a:lstStyle/>
        <a:p>
          <a:endParaRPr lang="en-US"/>
        </a:p>
      </dgm:t>
    </dgm:pt>
    <dgm:pt modelId="{FE5BAD3F-9403-4D8C-BCF3-C079BEF7D665}" type="sibTrans" cxnId="{CAA93D82-9F39-409D-9784-2AEBDB9FBEDC}">
      <dgm:prSet/>
      <dgm:spPr/>
      <dgm:t>
        <a:bodyPr/>
        <a:lstStyle/>
        <a:p>
          <a:endParaRPr lang="en-US"/>
        </a:p>
      </dgm:t>
    </dgm:pt>
    <dgm:pt modelId="{DD7512C5-C31E-41DC-A34E-2A0E558F9BC5}">
      <dgm:prSet/>
      <dgm:spPr/>
      <dgm:t>
        <a:bodyPr/>
        <a:lstStyle/>
        <a:p>
          <a:r>
            <a:rPr lang="en-US"/>
            <a:t>People in portraits are often well-known and/or important, making them significant.</a:t>
          </a:r>
        </a:p>
      </dgm:t>
    </dgm:pt>
    <dgm:pt modelId="{82BFD616-ACE1-442B-8029-C6C30103F679}" type="parTrans" cxnId="{BA5C3F9C-5D6F-49F9-9930-9197DBDCB0E0}">
      <dgm:prSet/>
      <dgm:spPr/>
      <dgm:t>
        <a:bodyPr/>
        <a:lstStyle/>
        <a:p>
          <a:endParaRPr lang="en-US"/>
        </a:p>
      </dgm:t>
    </dgm:pt>
    <dgm:pt modelId="{7B42FF6E-19C4-4795-A871-81444C56197D}" type="sibTrans" cxnId="{BA5C3F9C-5D6F-49F9-9930-9197DBDCB0E0}">
      <dgm:prSet/>
      <dgm:spPr/>
      <dgm:t>
        <a:bodyPr/>
        <a:lstStyle/>
        <a:p>
          <a:endParaRPr lang="en-US"/>
        </a:p>
      </dgm:t>
    </dgm:pt>
    <dgm:pt modelId="{FD3D59CF-3819-4943-BC9B-168F4C8D1379}">
      <dgm:prSet/>
      <dgm:spPr/>
      <dgm:t>
        <a:bodyPr/>
        <a:lstStyle/>
        <a:p>
          <a:r>
            <a:rPr lang="en-US"/>
            <a:t>Portraits like these were expensive, so seeing someone in a portrait is a sign that they were wealthy.</a:t>
          </a:r>
        </a:p>
      </dgm:t>
    </dgm:pt>
    <dgm:pt modelId="{331C77C0-B916-42AF-903E-74AEDE7367D5}" type="parTrans" cxnId="{0DEABBCF-0E6E-48B7-B2F2-6CAD4BC9140F}">
      <dgm:prSet/>
      <dgm:spPr/>
      <dgm:t>
        <a:bodyPr/>
        <a:lstStyle/>
        <a:p>
          <a:endParaRPr lang="en-US"/>
        </a:p>
      </dgm:t>
    </dgm:pt>
    <dgm:pt modelId="{768C0161-5242-4BF6-8144-7D89C58A1517}" type="sibTrans" cxnId="{0DEABBCF-0E6E-48B7-B2F2-6CAD4BC9140F}">
      <dgm:prSet/>
      <dgm:spPr/>
      <dgm:t>
        <a:bodyPr/>
        <a:lstStyle/>
        <a:p>
          <a:endParaRPr lang="en-US"/>
        </a:p>
      </dgm:t>
    </dgm:pt>
    <dgm:pt modelId="{16549291-3146-0F44-8112-97B06CE2067A}" type="pres">
      <dgm:prSet presAssocID="{F17D2F9E-6ECD-4968-8704-635E866ED850}" presName="outerComposite" presStyleCnt="0">
        <dgm:presLayoutVars>
          <dgm:chMax val="5"/>
          <dgm:dir/>
          <dgm:resizeHandles val="exact"/>
        </dgm:presLayoutVars>
      </dgm:prSet>
      <dgm:spPr/>
    </dgm:pt>
    <dgm:pt modelId="{3453F4E0-5877-954F-860B-7E9D27E1A876}" type="pres">
      <dgm:prSet presAssocID="{F17D2F9E-6ECD-4968-8704-635E866ED850}" presName="dummyMaxCanvas" presStyleCnt="0">
        <dgm:presLayoutVars/>
      </dgm:prSet>
      <dgm:spPr/>
    </dgm:pt>
    <dgm:pt modelId="{45BCA74C-FEF4-F34F-96E3-CF990B319E46}" type="pres">
      <dgm:prSet presAssocID="{F17D2F9E-6ECD-4968-8704-635E866ED850}" presName="ThreeNodes_1" presStyleLbl="node1" presStyleIdx="0" presStyleCnt="3">
        <dgm:presLayoutVars>
          <dgm:bulletEnabled val="1"/>
        </dgm:presLayoutVars>
      </dgm:prSet>
      <dgm:spPr/>
    </dgm:pt>
    <dgm:pt modelId="{68034824-16CC-A14D-A58A-A711E1FE4BC5}" type="pres">
      <dgm:prSet presAssocID="{F17D2F9E-6ECD-4968-8704-635E866ED850}" presName="ThreeNodes_2" presStyleLbl="node1" presStyleIdx="1" presStyleCnt="3">
        <dgm:presLayoutVars>
          <dgm:bulletEnabled val="1"/>
        </dgm:presLayoutVars>
      </dgm:prSet>
      <dgm:spPr/>
    </dgm:pt>
    <dgm:pt modelId="{828BCF96-F5F2-5B4C-AB42-2ACE84A0BBD3}" type="pres">
      <dgm:prSet presAssocID="{F17D2F9E-6ECD-4968-8704-635E866ED850}" presName="ThreeNodes_3" presStyleLbl="node1" presStyleIdx="2" presStyleCnt="3">
        <dgm:presLayoutVars>
          <dgm:bulletEnabled val="1"/>
        </dgm:presLayoutVars>
      </dgm:prSet>
      <dgm:spPr/>
    </dgm:pt>
    <dgm:pt modelId="{C828D1B8-286A-3C46-8086-847B0062AD4B}" type="pres">
      <dgm:prSet presAssocID="{F17D2F9E-6ECD-4968-8704-635E866ED850}" presName="ThreeConn_1-2" presStyleLbl="fgAccFollowNode1" presStyleIdx="0" presStyleCnt="2">
        <dgm:presLayoutVars>
          <dgm:bulletEnabled val="1"/>
        </dgm:presLayoutVars>
      </dgm:prSet>
      <dgm:spPr/>
    </dgm:pt>
    <dgm:pt modelId="{EB646650-6FE4-334D-B3A6-557DCD68E5C1}" type="pres">
      <dgm:prSet presAssocID="{F17D2F9E-6ECD-4968-8704-635E866ED850}" presName="ThreeConn_2-3" presStyleLbl="fgAccFollowNode1" presStyleIdx="1" presStyleCnt="2">
        <dgm:presLayoutVars>
          <dgm:bulletEnabled val="1"/>
        </dgm:presLayoutVars>
      </dgm:prSet>
      <dgm:spPr/>
    </dgm:pt>
    <dgm:pt modelId="{AD1F55B9-1CC4-1941-B2AE-0E8F8E49869F}" type="pres">
      <dgm:prSet presAssocID="{F17D2F9E-6ECD-4968-8704-635E866ED850}" presName="ThreeNodes_1_text" presStyleLbl="node1" presStyleIdx="2" presStyleCnt="3">
        <dgm:presLayoutVars>
          <dgm:bulletEnabled val="1"/>
        </dgm:presLayoutVars>
      </dgm:prSet>
      <dgm:spPr/>
    </dgm:pt>
    <dgm:pt modelId="{D069F6D1-291E-F34A-ACD4-302674F885DF}" type="pres">
      <dgm:prSet presAssocID="{F17D2F9E-6ECD-4968-8704-635E866ED850}" presName="ThreeNodes_2_text" presStyleLbl="node1" presStyleIdx="2" presStyleCnt="3">
        <dgm:presLayoutVars>
          <dgm:bulletEnabled val="1"/>
        </dgm:presLayoutVars>
      </dgm:prSet>
      <dgm:spPr/>
    </dgm:pt>
    <dgm:pt modelId="{0DC672B3-34A9-624A-B23B-AD098E6DBC56}" type="pres">
      <dgm:prSet presAssocID="{F17D2F9E-6ECD-4968-8704-635E866ED850}" presName="ThreeNodes_3_text" presStyleLbl="node1" presStyleIdx="2" presStyleCnt="3">
        <dgm:presLayoutVars>
          <dgm:bulletEnabled val="1"/>
        </dgm:presLayoutVars>
      </dgm:prSet>
      <dgm:spPr/>
    </dgm:pt>
  </dgm:ptLst>
  <dgm:cxnLst>
    <dgm:cxn modelId="{E3304129-4155-A348-B929-8CB39BBD210E}" type="presOf" srcId="{F17D2F9E-6ECD-4968-8704-635E866ED850}" destId="{16549291-3146-0F44-8112-97B06CE2067A}" srcOrd="0" destOrd="0" presId="urn:microsoft.com/office/officeart/2005/8/layout/vProcess5"/>
    <dgm:cxn modelId="{0338032B-0D16-E649-9347-99A589183214}" type="presOf" srcId="{FD3D59CF-3819-4943-BC9B-168F4C8D1379}" destId="{828BCF96-F5F2-5B4C-AB42-2ACE84A0BBD3}" srcOrd="0" destOrd="0" presId="urn:microsoft.com/office/officeart/2005/8/layout/vProcess5"/>
    <dgm:cxn modelId="{7FC1843A-6EE3-7742-BEA5-E0D69114EA68}" type="presOf" srcId="{DD7512C5-C31E-41DC-A34E-2A0E558F9BC5}" destId="{68034824-16CC-A14D-A58A-A711E1FE4BC5}" srcOrd="0" destOrd="0" presId="urn:microsoft.com/office/officeart/2005/8/layout/vProcess5"/>
    <dgm:cxn modelId="{7E35C140-0BD7-7B49-98BA-CECD3561BAED}" type="presOf" srcId="{E3626788-9BAB-4C22-BEE9-BEADB5AA94EA}" destId="{45BCA74C-FEF4-F34F-96E3-CF990B319E46}" srcOrd="0" destOrd="0" presId="urn:microsoft.com/office/officeart/2005/8/layout/vProcess5"/>
    <dgm:cxn modelId="{A87DD764-5EE8-CE4B-AFC8-088E830E6225}" type="presOf" srcId="{7B42FF6E-19C4-4795-A871-81444C56197D}" destId="{EB646650-6FE4-334D-B3A6-557DCD68E5C1}" srcOrd="0" destOrd="0" presId="urn:microsoft.com/office/officeart/2005/8/layout/vProcess5"/>
    <dgm:cxn modelId="{CAA93D82-9F39-409D-9784-2AEBDB9FBEDC}" srcId="{F17D2F9E-6ECD-4968-8704-635E866ED850}" destId="{E3626788-9BAB-4C22-BEE9-BEADB5AA94EA}" srcOrd="0" destOrd="0" parTransId="{2D58F083-3B6A-4847-BEFA-BF9C85BBB5C4}" sibTransId="{FE5BAD3F-9403-4D8C-BCF3-C079BEF7D665}"/>
    <dgm:cxn modelId="{BA5C3F9C-5D6F-49F9-9930-9197DBDCB0E0}" srcId="{F17D2F9E-6ECD-4968-8704-635E866ED850}" destId="{DD7512C5-C31E-41DC-A34E-2A0E558F9BC5}" srcOrd="1" destOrd="0" parTransId="{82BFD616-ACE1-442B-8029-C6C30103F679}" sibTransId="{7B42FF6E-19C4-4795-A871-81444C56197D}"/>
    <dgm:cxn modelId="{9CD13ECD-DA3C-C141-B1E7-430B07A65834}" type="presOf" srcId="{FD3D59CF-3819-4943-BC9B-168F4C8D1379}" destId="{0DC672B3-34A9-624A-B23B-AD098E6DBC56}" srcOrd="1" destOrd="0" presId="urn:microsoft.com/office/officeart/2005/8/layout/vProcess5"/>
    <dgm:cxn modelId="{0DEABBCF-0E6E-48B7-B2F2-6CAD4BC9140F}" srcId="{F17D2F9E-6ECD-4968-8704-635E866ED850}" destId="{FD3D59CF-3819-4943-BC9B-168F4C8D1379}" srcOrd="2" destOrd="0" parTransId="{331C77C0-B916-42AF-903E-74AEDE7367D5}" sibTransId="{768C0161-5242-4BF6-8144-7D89C58A1517}"/>
    <dgm:cxn modelId="{853B3FEF-BDB5-FC42-88FA-25B964E66482}" type="presOf" srcId="{E3626788-9BAB-4C22-BEE9-BEADB5AA94EA}" destId="{AD1F55B9-1CC4-1941-B2AE-0E8F8E49869F}" srcOrd="1" destOrd="0" presId="urn:microsoft.com/office/officeart/2005/8/layout/vProcess5"/>
    <dgm:cxn modelId="{8EF07FF7-1E9C-734A-9843-37CD07AD65BA}" type="presOf" srcId="{DD7512C5-C31E-41DC-A34E-2A0E558F9BC5}" destId="{D069F6D1-291E-F34A-ACD4-302674F885DF}" srcOrd="1" destOrd="0" presId="urn:microsoft.com/office/officeart/2005/8/layout/vProcess5"/>
    <dgm:cxn modelId="{D9E589FF-495F-F344-95F0-06BDF91E6911}" type="presOf" srcId="{FE5BAD3F-9403-4D8C-BCF3-C079BEF7D665}" destId="{C828D1B8-286A-3C46-8086-847B0062AD4B}" srcOrd="0" destOrd="0" presId="urn:microsoft.com/office/officeart/2005/8/layout/vProcess5"/>
    <dgm:cxn modelId="{ABD55915-9C0D-F740-9596-F726398A5FF4}" type="presParOf" srcId="{16549291-3146-0F44-8112-97B06CE2067A}" destId="{3453F4E0-5877-954F-860B-7E9D27E1A876}" srcOrd="0" destOrd="0" presId="urn:microsoft.com/office/officeart/2005/8/layout/vProcess5"/>
    <dgm:cxn modelId="{2D58F6A4-705C-1A4B-9EBE-A23FC6CBA8E7}" type="presParOf" srcId="{16549291-3146-0F44-8112-97B06CE2067A}" destId="{45BCA74C-FEF4-F34F-96E3-CF990B319E46}" srcOrd="1" destOrd="0" presId="urn:microsoft.com/office/officeart/2005/8/layout/vProcess5"/>
    <dgm:cxn modelId="{1B70029A-F030-9D40-B349-97F601967720}" type="presParOf" srcId="{16549291-3146-0F44-8112-97B06CE2067A}" destId="{68034824-16CC-A14D-A58A-A711E1FE4BC5}" srcOrd="2" destOrd="0" presId="urn:microsoft.com/office/officeart/2005/8/layout/vProcess5"/>
    <dgm:cxn modelId="{576D0A69-6E91-6146-B63D-448BB6AA346B}" type="presParOf" srcId="{16549291-3146-0F44-8112-97B06CE2067A}" destId="{828BCF96-F5F2-5B4C-AB42-2ACE84A0BBD3}" srcOrd="3" destOrd="0" presId="urn:microsoft.com/office/officeart/2005/8/layout/vProcess5"/>
    <dgm:cxn modelId="{C0E01EED-4B36-DF4F-91D7-D50D8875B4A2}" type="presParOf" srcId="{16549291-3146-0F44-8112-97B06CE2067A}" destId="{C828D1B8-286A-3C46-8086-847B0062AD4B}" srcOrd="4" destOrd="0" presId="urn:microsoft.com/office/officeart/2005/8/layout/vProcess5"/>
    <dgm:cxn modelId="{C21D7D78-9992-CC40-92C4-A69245F1863B}" type="presParOf" srcId="{16549291-3146-0F44-8112-97B06CE2067A}" destId="{EB646650-6FE4-334D-B3A6-557DCD68E5C1}" srcOrd="5" destOrd="0" presId="urn:microsoft.com/office/officeart/2005/8/layout/vProcess5"/>
    <dgm:cxn modelId="{4C148ED1-E89E-5046-8AF4-E1A3C5645BE5}" type="presParOf" srcId="{16549291-3146-0F44-8112-97B06CE2067A}" destId="{AD1F55B9-1CC4-1941-B2AE-0E8F8E49869F}" srcOrd="6" destOrd="0" presId="urn:microsoft.com/office/officeart/2005/8/layout/vProcess5"/>
    <dgm:cxn modelId="{2D060282-A722-0542-BE6C-29FE741A2F98}" type="presParOf" srcId="{16549291-3146-0F44-8112-97B06CE2067A}" destId="{D069F6D1-291E-F34A-ACD4-302674F885DF}" srcOrd="7" destOrd="0" presId="urn:microsoft.com/office/officeart/2005/8/layout/vProcess5"/>
    <dgm:cxn modelId="{C67BC175-B62A-004C-B95E-FCF313D06926}" type="presParOf" srcId="{16549291-3146-0F44-8112-97B06CE2067A}" destId="{0DC672B3-34A9-624A-B23B-AD098E6DBC56}"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7B5D05E-1BB6-43A6-A0D2-D80EFB6B31FB}" type="doc">
      <dgm:prSet loTypeId="urn:microsoft.com/office/officeart/2005/8/layout/vProcess5" loCatId="process" qsTypeId="urn:microsoft.com/office/officeart/2005/8/quickstyle/simple4" qsCatId="simple" csTypeId="urn:microsoft.com/office/officeart/2005/8/colors/accent1_2" csCatId="accent1"/>
      <dgm:spPr/>
      <dgm:t>
        <a:bodyPr/>
        <a:lstStyle/>
        <a:p>
          <a:endParaRPr lang="en-US"/>
        </a:p>
      </dgm:t>
    </dgm:pt>
    <dgm:pt modelId="{9CFE5FD3-2821-41E3-9C9B-E2C3FEA250FB}">
      <dgm:prSet/>
      <dgm:spPr/>
      <dgm:t>
        <a:bodyPr/>
        <a:lstStyle/>
        <a:p>
          <a:r>
            <a:rPr lang="en-US"/>
            <a:t>What is Rashid al-Din saying about the importance of one particular person to history (page 58)?</a:t>
          </a:r>
        </a:p>
      </dgm:t>
    </dgm:pt>
    <dgm:pt modelId="{D37B3DBD-A615-48D9-81EA-46F2F59DCD9D}" type="parTrans" cxnId="{C35341C4-5C19-4F00-A91F-73C77653E14F}">
      <dgm:prSet/>
      <dgm:spPr/>
      <dgm:t>
        <a:bodyPr/>
        <a:lstStyle/>
        <a:p>
          <a:endParaRPr lang="en-US"/>
        </a:p>
      </dgm:t>
    </dgm:pt>
    <dgm:pt modelId="{B6CFE938-B515-4987-BECB-BB2738C3D88E}" type="sibTrans" cxnId="{C35341C4-5C19-4F00-A91F-73C77653E14F}">
      <dgm:prSet/>
      <dgm:spPr/>
      <dgm:t>
        <a:bodyPr/>
        <a:lstStyle/>
        <a:p>
          <a:endParaRPr lang="en-US"/>
        </a:p>
      </dgm:t>
    </dgm:pt>
    <dgm:pt modelId="{AE884105-99E6-4227-A521-F520C8D91039}">
      <dgm:prSet/>
      <dgm:spPr/>
      <dgm:t>
        <a:bodyPr/>
        <a:lstStyle/>
        <a:p>
          <a:r>
            <a:rPr lang="en-US"/>
            <a:t>He is saying that Chinggis Khan’s rule was important because it was considered a “strange incident” and a “marvelous unusual event”.</a:t>
          </a:r>
        </a:p>
      </dgm:t>
    </dgm:pt>
    <dgm:pt modelId="{40CCF8D7-462C-4FAD-A2EA-3A726F1163AD}" type="parTrans" cxnId="{5540A302-FD66-40F5-9A8F-A531E8D22C10}">
      <dgm:prSet/>
      <dgm:spPr/>
      <dgm:t>
        <a:bodyPr/>
        <a:lstStyle/>
        <a:p>
          <a:endParaRPr lang="en-US"/>
        </a:p>
      </dgm:t>
    </dgm:pt>
    <dgm:pt modelId="{85032E32-2997-4D68-A150-F50DAAC17D92}" type="sibTrans" cxnId="{5540A302-FD66-40F5-9A8F-A531E8D22C10}">
      <dgm:prSet/>
      <dgm:spPr/>
      <dgm:t>
        <a:bodyPr/>
        <a:lstStyle/>
        <a:p>
          <a:endParaRPr lang="en-US"/>
        </a:p>
      </dgm:t>
    </dgm:pt>
    <dgm:pt modelId="{850D2A08-0819-BE48-BE98-71B19288411F}" type="pres">
      <dgm:prSet presAssocID="{87B5D05E-1BB6-43A6-A0D2-D80EFB6B31FB}" presName="outerComposite" presStyleCnt="0">
        <dgm:presLayoutVars>
          <dgm:chMax val="5"/>
          <dgm:dir/>
          <dgm:resizeHandles val="exact"/>
        </dgm:presLayoutVars>
      </dgm:prSet>
      <dgm:spPr/>
    </dgm:pt>
    <dgm:pt modelId="{8DA1D5C9-00A3-9C4E-B63C-5D8C694D1ABC}" type="pres">
      <dgm:prSet presAssocID="{87B5D05E-1BB6-43A6-A0D2-D80EFB6B31FB}" presName="dummyMaxCanvas" presStyleCnt="0">
        <dgm:presLayoutVars/>
      </dgm:prSet>
      <dgm:spPr/>
    </dgm:pt>
    <dgm:pt modelId="{9FF2E7BC-A5BB-5943-A4D3-A695129165BA}" type="pres">
      <dgm:prSet presAssocID="{87B5D05E-1BB6-43A6-A0D2-D80EFB6B31FB}" presName="TwoNodes_1" presStyleLbl="node1" presStyleIdx="0" presStyleCnt="2">
        <dgm:presLayoutVars>
          <dgm:bulletEnabled val="1"/>
        </dgm:presLayoutVars>
      </dgm:prSet>
      <dgm:spPr/>
    </dgm:pt>
    <dgm:pt modelId="{CDE4256A-9A12-2745-B467-4E2D39911076}" type="pres">
      <dgm:prSet presAssocID="{87B5D05E-1BB6-43A6-A0D2-D80EFB6B31FB}" presName="TwoNodes_2" presStyleLbl="node1" presStyleIdx="1" presStyleCnt="2">
        <dgm:presLayoutVars>
          <dgm:bulletEnabled val="1"/>
        </dgm:presLayoutVars>
      </dgm:prSet>
      <dgm:spPr/>
    </dgm:pt>
    <dgm:pt modelId="{556D5C0D-2722-5542-976E-EA233ABB4CDA}" type="pres">
      <dgm:prSet presAssocID="{87B5D05E-1BB6-43A6-A0D2-D80EFB6B31FB}" presName="TwoConn_1-2" presStyleLbl="fgAccFollowNode1" presStyleIdx="0" presStyleCnt="1">
        <dgm:presLayoutVars>
          <dgm:bulletEnabled val="1"/>
        </dgm:presLayoutVars>
      </dgm:prSet>
      <dgm:spPr/>
    </dgm:pt>
    <dgm:pt modelId="{D0660597-52E5-C14C-A8C2-82965716FB00}" type="pres">
      <dgm:prSet presAssocID="{87B5D05E-1BB6-43A6-A0D2-D80EFB6B31FB}" presName="TwoNodes_1_text" presStyleLbl="node1" presStyleIdx="1" presStyleCnt="2">
        <dgm:presLayoutVars>
          <dgm:bulletEnabled val="1"/>
        </dgm:presLayoutVars>
      </dgm:prSet>
      <dgm:spPr/>
    </dgm:pt>
    <dgm:pt modelId="{105FA6EC-D2D7-2D4C-A2E6-BD5DFFF62925}" type="pres">
      <dgm:prSet presAssocID="{87B5D05E-1BB6-43A6-A0D2-D80EFB6B31FB}" presName="TwoNodes_2_text" presStyleLbl="node1" presStyleIdx="1" presStyleCnt="2">
        <dgm:presLayoutVars>
          <dgm:bulletEnabled val="1"/>
        </dgm:presLayoutVars>
      </dgm:prSet>
      <dgm:spPr/>
    </dgm:pt>
  </dgm:ptLst>
  <dgm:cxnLst>
    <dgm:cxn modelId="{5540A302-FD66-40F5-9A8F-A531E8D22C10}" srcId="{87B5D05E-1BB6-43A6-A0D2-D80EFB6B31FB}" destId="{AE884105-99E6-4227-A521-F520C8D91039}" srcOrd="1" destOrd="0" parTransId="{40CCF8D7-462C-4FAD-A2EA-3A726F1163AD}" sibTransId="{85032E32-2997-4D68-A150-F50DAAC17D92}"/>
    <dgm:cxn modelId="{1B853213-BCF1-914A-9160-501A1125B010}" type="presOf" srcId="{87B5D05E-1BB6-43A6-A0D2-D80EFB6B31FB}" destId="{850D2A08-0819-BE48-BE98-71B19288411F}" srcOrd="0" destOrd="0" presId="urn:microsoft.com/office/officeart/2005/8/layout/vProcess5"/>
    <dgm:cxn modelId="{759FC527-0075-BD43-B673-D3C8713B4021}" type="presOf" srcId="{9CFE5FD3-2821-41E3-9C9B-E2C3FEA250FB}" destId="{D0660597-52E5-C14C-A8C2-82965716FB00}" srcOrd="1" destOrd="0" presId="urn:microsoft.com/office/officeart/2005/8/layout/vProcess5"/>
    <dgm:cxn modelId="{D67C6935-A0F9-AA40-9E7B-BD567E32E836}" type="presOf" srcId="{AE884105-99E6-4227-A521-F520C8D91039}" destId="{105FA6EC-D2D7-2D4C-A2E6-BD5DFFF62925}" srcOrd="1" destOrd="0" presId="urn:microsoft.com/office/officeart/2005/8/layout/vProcess5"/>
    <dgm:cxn modelId="{4D654049-5DB0-5D44-A9FB-297BD84E13B9}" type="presOf" srcId="{9CFE5FD3-2821-41E3-9C9B-E2C3FEA250FB}" destId="{9FF2E7BC-A5BB-5943-A4D3-A695129165BA}" srcOrd="0" destOrd="0" presId="urn:microsoft.com/office/officeart/2005/8/layout/vProcess5"/>
    <dgm:cxn modelId="{78083865-3F8C-764F-AD15-0DF2B447FB9A}" type="presOf" srcId="{B6CFE938-B515-4987-BECB-BB2738C3D88E}" destId="{556D5C0D-2722-5542-976E-EA233ABB4CDA}" srcOrd="0" destOrd="0" presId="urn:microsoft.com/office/officeart/2005/8/layout/vProcess5"/>
    <dgm:cxn modelId="{C44072AF-9165-364B-AF23-E9CAA493FC18}" type="presOf" srcId="{AE884105-99E6-4227-A521-F520C8D91039}" destId="{CDE4256A-9A12-2745-B467-4E2D39911076}" srcOrd="0" destOrd="0" presId="urn:microsoft.com/office/officeart/2005/8/layout/vProcess5"/>
    <dgm:cxn modelId="{C35341C4-5C19-4F00-A91F-73C77653E14F}" srcId="{87B5D05E-1BB6-43A6-A0D2-D80EFB6B31FB}" destId="{9CFE5FD3-2821-41E3-9C9B-E2C3FEA250FB}" srcOrd="0" destOrd="0" parTransId="{D37B3DBD-A615-48D9-81EA-46F2F59DCD9D}" sibTransId="{B6CFE938-B515-4987-BECB-BB2738C3D88E}"/>
    <dgm:cxn modelId="{BBE173FB-96AC-7D48-9698-EDCF27C992F7}" type="presParOf" srcId="{850D2A08-0819-BE48-BE98-71B19288411F}" destId="{8DA1D5C9-00A3-9C4E-B63C-5D8C694D1ABC}" srcOrd="0" destOrd="0" presId="urn:microsoft.com/office/officeart/2005/8/layout/vProcess5"/>
    <dgm:cxn modelId="{C44C121C-6113-F84E-A6B4-182CD646318F}" type="presParOf" srcId="{850D2A08-0819-BE48-BE98-71B19288411F}" destId="{9FF2E7BC-A5BB-5943-A4D3-A695129165BA}" srcOrd="1" destOrd="0" presId="urn:microsoft.com/office/officeart/2005/8/layout/vProcess5"/>
    <dgm:cxn modelId="{118B9812-B3A2-DB4B-AE58-8B254C023D28}" type="presParOf" srcId="{850D2A08-0819-BE48-BE98-71B19288411F}" destId="{CDE4256A-9A12-2745-B467-4E2D39911076}" srcOrd="2" destOrd="0" presId="urn:microsoft.com/office/officeart/2005/8/layout/vProcess5"/>
    <dgm:cxn modelId="{642B456D-F69A-B747-B326-3C71FD569D05}" type="presParOf" srcId="{850D2A08-0819-BE48-BE98-71B19288411F}" destId="{556D5C0D-2722-5542-976E-EA233ABB4CDA}" srcOrd="3" destOrd="0" presId="urn:microsoft.com/office/officeart/2005/8/layout/vProcess5"/>
    <dgm:cxn modelId="{79294CBA-FD76-1B44-BFB2-D73A53E001BF}" type="presParOf" srcId="{850D2A08-0819-BE48-BE98-71B19288411F}" destId="{D0660597-52E5-C14C-A8C2-82965716FB00}" srcOrd="4" destOrd="0" presId="urn:microsoft.com/office/officeart/2005/8/layout/vProcess5"/>
    <dgm:cxn modelId="{690444A1-5656-A645-890E-440C96A8FD3E}" type="presParOf" srcId="{850D2A08-0819-BE48-BE98-71B19288411F}" destId="{105FA6EC-D2D7-2D4C-A2E6-BD5DFFF62925}"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99A52F7-D02B-4349-BB9B-FAAAD117B471}"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56CA22AD-A13A-416A-A983-972404E82BBE}">
      <dgm:prSet/>
      <dgm:spPr/>
      <dgm:t>
        <a:bodyPr/>
        <a:lstStyle/>
        <a:p>
          <a:r>
            <a:rPr lang="en-US"/>
            <a:t>Read about Salah al-Din, Chinggis Khan, and Eleanor of Aquitaine on pages 60 to 63 in the Nelson textbook.</a:t>
          </a:r>
        </a:p>
      </dgm:t>
    </dgm:pt>
    <dgm:pt modelId="{E7D8E9B4-062C-43ED-B621-9A1A36A5F33A}" type="parTrans" cxnId="{869A320A-6F8E-439A-AD2D-AE28B69BC799}">
      <dgm:prSet/>
      <dgm:spPr/>
      <dgm:t>
        <a:bodyPr/>
        <a:lstStyle/>
        <a:p>
          <a:endParaRPr lang="en-US"/>
        </a:p>
      </dgm:t>
    </dgm:pt>
    <dgm:pt modelId="{8165B498-DD9E-4957-9A78-F6F4D3CCE21E}" type="sibTrans" cxnId="{869A320A-6F8E-439A-AD2D-AE28B69BC799}">
      <dgm:prSet/>
      <dgm:spPr/>
      <dgm:t>
        <a:bodyPr/>
        <a:lstStyle/>
        <a:p>
          <a:endParaRPr lang="en-US"/>
        </a:p>
      </dgm:t>
    </dgm:pt>
    <dgm:pt modelId="{E2F3A163-E47E-4473-82B6-E7EE509B91E0}">
      <dgm:prSet/>
      <dgm:spPr/>
      <dgm:t>
        <a:bodyPr/>
        <a:lstStyle/>
        <a:p>
          <a:r>
            <a:rPr lang="en-US"/>
            <a:t>Fill out the handout with evidence of how these people were significant.</a:t>
          </a:r>
        </a:p>
      </dgm:t>
    </dgm:pt>
    <dgm:pt modelId="{1A4E45E8-8460-4DD8-829F-70E6F0606B6C}" type="parTrans" cxnId="{9CC0010A-011B-4CF0-B6A0-0BA69AB6E987}">
      <dgm:prSet/>
      <dgm:spPr/>
      <dgm:t>
        <a:bodyPr/>
        <a:lstStyle/>
        <a:p>
          <a:endParaRPr lang="en-US"/>
        </a:p>
      </dgm:t>
    </dgm:pt>
    <dgm:pt modelId="{F36F99F2-A944-458E-BA85-1AF0445EC26C}" type="sibTrans" cxnId="{9CC0010A-011B-4CF0-B6A0-0BA69AB6E987}">
      <dgm:prSet/>
      <dgm:spPr/>
      <dgm:t>
        <a:bodyPr/>
        <a:lstStyle/>
        <a:p>
          <a:endParaRPr lang="en-US"/>
        </a:p>
      </dgm:t>
    </dgm:pt>
    <dgm:pt modelId="{DD82D26A-847B-6B40-AEFA-B0071EA637FC}" type="pres">
      <dgm:prSet presAssocID="{E99A52F7-D02B-4349-BB9B-FAAAD117B471}" presName="linear" presStyleCnt="0">
        <dgm:presLayoutVars>
          <dgm:animLvl val="lvl"/>
          <dgm:resizeHandles val="exact"/>
        </dgm:presLayoutVars>
      </dgm:prSet>
      <dgm:spPr/>
    </dgm:pt>
    <dgm:pt modelId="{BEDBFC0A-F5A1-4943-9780-E35EF60DAE0D}" type="pres">
      <dgm:prSet presAssocID="{56CA22AD-A13A-416A-A983-972404E82BBE}" presName="parentText" presStyleLbl="node1" presStyleIdx="0" presStyleCnt="2">
        <dgm:presLayoutVars>
          <dgm:chMax val="0"/>
          <dgm:bulletEnabled val="1"/>
        </dgm:presLayoutVars>
      </dgm:prSet>
      <dgm:spPr/>
    </dgm:pt>
    <dgm:pt modelId="{ECED6947-E7EB-5048-BDC0-14EE25427F48}" type="pres">
      <dgm:prSet presAssocID="{8165B498-DD9E-4957-9A78-F6F4D3CCE21E}" presName="spacer" presStyleCnt="0"/>
      <dgm:spPr/>
    </dgm:pt>
    <dgm:pt modelId="{4AD62CE0-0C00-F849-9995-3EDB7819C07E}" type="pres">
      <dgm:prSet presAssocID="{E2F3A163-E47E-4473-82B6-E7EE509B91E0}" presName="parentText" presStyleLbl="node1" presStyleIdx="1" presStyleCnt="2">
        <dgm:presLayoutVars>
          <dgm:chMax val="0"/>
          <dgm:bulletEnabled val="1"/>
        </dgm:presLayoutVars>
      </dgm:prSet>
      <dgm:spPr/>
    </dgm:pt>
  </dgm:ptLst>
  <dgm:cxnLst>
    <dgm:cxn modelId="{9CC0010A-011B-4CF0-B6A0-0BA69AB6E987}" srcId="{E99A52F7-D02B-4349-BB9B-FAAAD117B471}" destId="{E2F3A163-E47E-4473-82B6-E7EE509B91E0}" srcOrd="1" destOrd="0" parTransId="{1A4E45E8-8460-4DD8-829F-70E6F0606B6C}" sibTransId="{F36F99F2-A944-458E-BA85-1AF0445EC26C}"/>
    <dgm:cxn modelId="{869A320A-6F8E-439A-AD2D-AE28B69BC799}" srcId="{E99A52F7-D02B-4349-BB9B-FAAAD117B471}" destId="{56CA22AD-A13A-416A-A983-972404E82BBE}" srcOrd="0" destOrd="0" parTransId="{E7D8E9B4-062C-43ED-B621-9A1A36A5F33A}" sibTransId="{8165B498-DD9E-4957-9A78-F6F4D3CCE21E}"/>
    <dgm:cxn modelId="{8EC5ECC5-79B7-594B-873B-F972683805AB}" type="presOf" srcId="{E99A52F7-D02B-4349-BB9B-FAAAD117B471}" destId="{DD82D26A-847B-6B40-AEFA-B0071EA637FC}" srcOrd="0" destOrd="0" presId="urn:microsoft.com/office/officeart/2005/8/layout/vList2"/>
    <dgm:cxn modelId="{72A8AEE7-F87A-2647-8208-2250B0CC4D9F}" type="presOf" srcId="{56CA22AD-A13A-416A-A983-972404E82BBE}" destId="{BEDBFC0A-F5A1-4943-9780-E35EF60DAE0D}" srcOrd="0" destOrd="0" presId="urn:microsoft.com/office/officeart/2005/8/layout/vList2"/>
    <dgm:cxn modelId="{A9676AF4-ED84-7248-8581-012AD7C168F7}" type="presOf" srcId="{E2F3A163-E47E-4473-82B6-E7EE509B91E0}" destId="{4AD62CE0-0C00-F849-9995-3EDB7819C07E}" srcOrd="0" destOrd="0" presId="urn:microsoft.com/office/officeart/2005/8/layout/vList2"/>
    <dgm:cxn modelId="{8AD193E5-ADAD-174D-BCAC-ABECD4EEC7C4}" type="presParOf" srcId="{DD82D26A-847B-6B40-AEFA-B0071EA637FC}" destId="{BEDBFC0A-F5A1-4943-9780-E35EF60DAE0D}" srcOrd="0" destOrd="0" presId="urn:microsoft.com/office/officeart/2005/8/layout/vList2"/>
    <dgm:cxn modelId="{C645CD48-6434-1D4C-BBC9-02C1E08FB58E}" type="presParOf" srcId="{DD82D26A-847B-6B40-AEFA-B0071EA637FC}" destId="{ECED6947-E7EB-5048-BDC0-14EE25427F48}" srcOrd="1" destOrd="0" presId="urn:microsoft.com/office/officeart/2005/8/layout/vList2"/>
    <dgm:cxn modelId="{D95F244F-E508-4643-A278-8DFF0DC290DB}" type="presParOf" srcId="{DD82D26A-847B-6B40-AEFA-B0071EA637FC}" destId="{4AD62CE0-0C00-F849-9995-3EDB7819C07E}"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D2BE379-F150-4128-9302-E52064A06E79}" type="doc">
      <dgm:prSet loTypeId="urn:microsoft.com/office/officeart/2005/8/layout/default" loCatId="list" qsTypeId="urn:microsoft.com/office/officeart/2005/8/quickstyle/simple4" qsCatId="simple" csTypeId="urn:microsoft.com/office/officeart/2005/8/colors/accent6_2" csCatId="accent6"/>
      <dgm:spPr/>
      <dgm:t>
        <a:bodyPr/>
        <a:lstStyle/>
        <a:p>
          <a:endParaRPr lang="en-US"/>
        </a:p>
      </dgm:t>
    </dgm:pt>
    <dgm:pt modelId="{3BAF0064-B4DC-4CA9-A184-44E5B7D612C5}">
      <dgm:prSet/>
      <dgm:spPr/>
      <dgm:t>
        <a:bodyPr/>
        <a:lstStyle/>
        <a:p>
          <a:r>
            <a:rPr lang="en-US"/>
            <a:t>United the Muslim states</a:t>
          </a:r>
        </a:p>
      </dgm:t>
    </dgm:pt>
    <dgm:pt modelId="{8FC27CA3-4000-4305-AAC5-480D16508FAD}" type="parTrans" cxnId="{A0FC34C7-95D3-4035-B672-5A66AD7A23A5}">
      <dgm:prSet/>
      <dgm:spPr/>
      <dgm:t>
        <a:bodyPr/>
        <a:lstStyle/>
        <a:p>
          <a:endParaRPr lang="en-US"/>
        </a:p>
      </dgm:t>
    </dgm:pt>
    <dgm:pt modelId="{4885EAC2-7D65-45C1-8B0A-7F5BF10E802A}" type="sibTrans" cxnId="{A0FC34C7-95D3-4035-B672-5A66AD7A23A5}">
      <dgm:prSet/>
      <dgm:spPr/>
      <dgm:t>
        <a:bodyPr/>
        <a:lstStyle/>
        <a:p>
          <a:endParaRPr lang="en-US"/>
        </a:p>
      </dgm:t>
    </dgm:pt>
    <dgm:pt modelId="{ADD6B5B3-251F-4812-94CB-98305AAAC7C1}">
      <dgm:prSet/>
      <dgm:spPr/>
      <dgm:t>
        <a:bodyPr/>
        <a:lstStyle/>
        <a:p>
          <a:r>
            <a:rPr lang="en-US"/>
            <a:t>Led the Muslim forces that recaptured Jerusalem</a:t>
          </a:r>
        </a:p>
      </dgm:t>
    </dgm:pt>
    <dgm:pt modelId="{2E056DC0-C212-4098-8036-37D142196759}" type="parTrans" cxnId="{34983634-27B1-4C90-AB0A-4A8A35493659}">
      <dgm:prSet/>
      <dgm:spPr/>
      <dgm:t>
        <a:bodyPr/>
        <a:lstStyle/>
        <a:p>
          <a:endParaRPr lang="en-US"/>
        </a:p>
      </dgm:t>
    </dgm:pt>
    <dgm:pt modelId="{5EED507B-D50D-4E55-852F-5A3626AF331B}" type="sibTrans" cxnId="{34983634-27B1-4C90-AB0A-4A8A35493659}">
      <dgm:prSet/>
      <dgm:spPr/>
      <dgm:t>
        <a:bodyPr/>
        <a:lstStyle/>
        <a:p>
          <a:endParaRPr lang="en-US"/>
        </a:p>
      </dgm:t>
    </dgm:pt>
    <dgm:pt modelId="{C902A804-BA9C-4D18-985B-35DA316EC51E}">
      <dgm:prSet/>
      <dgm:spPr/>
      <dgm:t>
        <a:bodyPr/>
        <a:lstStyle/>
        <a:p>
          <a:r>
            <a:rPr lang="en-US"/>
            <a:t>Negotiated the end of the Third Crusade</a:t>
          </a:r>
        </a:p>
      </dgm:t>
    </dgm:pt>
    <dgm:pt modelId="{0A894697-2C05-4BF0-848C-94769D2F9838}" type="parTrans" cxnId="{5225D946-65BE-414E-83B0-7D5E7EAF9816}">
      <dgm:prSet/>
      <dgm:spPr/>
      <dgm:t>
        <a:bodyPr/>
        <a:lstStyle/>
        <a:p>
          <a:endParaRPr lang="en-US"/>
        </a:p>
      </dgm:t>
    </dgm:pt>
    <dgm:pt modelId="{26CEED90-E200-4889-BC01-C3F29F91A8F6}" type="sibTrans" cxnId="{5225D946-65BE-414E-83B0-7D5E7EAF9816}">
      <dgm:prSet/>
      <dgm:spPr/>
      <dgm:t>
        <a:bodyPr/>
        <a:lstStyle/>
        <a:p>
          <a:endParaRPr lang="en-US"/>
        </a:p>
      </dgm:t>
    </dgm:pt>
    <dgm:pt modelId="{A449FCF2-E2A1-45E7-B820-6B400EA13166}">
      <dgm:prSet/>
      <dgm:spPr/>
      <dgm:t>
        <a:bodyPr/>
        <a:lstStyle/>
        <a:p>
          <a:r>
            <a:rPr lang="en-US"/>
            <a:t>Was viewed as generous, valiant, diplomatic, and smart</a:t>
          </a:r>
        </a:p>
      </dgm:t>
    </dgm:pt>
    <dgm:pt modelId="{8820130D-00DB-46E2-A76B-6795EB7F8164}" type="parTrans" cxnId="{F4F701E5-45FB-4680-964E-DA0D4DA722C9}">
      <dgm:prSet/>
      <dgm:spPr/>
      <dgm:t>
        <a:bodyPr/>
        <a:lstStyle/>
        <a:p>
          <a:endParaRPr lang="en-US"/>
        </a:p>
      </dgm:t>
    </dgm:pt>
    <dgm:pt modelId="{4F92AEE6-4A75-40A3-B49B-41B58E63AE7C}" type="sibTrans" cxnId="{F4F701E5-45FB-4680-964E-DA0D4DA722C9}">
      <dgm:prSet/>
      <dgm:spPr/>
      <dgm:t>
        <a:bodyPr/>
        <a:lstStyle/>
        <a:p>
          <a:endParaRPr lang="en-US"/>
        </a:p>
      </dgm:t>
    </dgm:pt>
    <dgm:pt modelId="{4DEF7B63-4890-4B91-87F4-070D9A8FEC53}">
      <dgm:prSet/>
      <dgm:spPr/>
      <dgm:t>
        <a:bodyPr/>
        <a:lstStyle/>
        <a:p>
          <a:r>
            <a:rPr lang="en-US"/>
            <a:t>Inspired loyalty</a:t>
          </a:r>
        </a:p>
      </dgm:t>
    </dgm:pt>
    <dgm:pt modelId="{7AE38185-834A-4090-9989-67F662C82F54}" type="parTrans" cxnId="{4D63616A-E364-4DD5-92C1-AB29F8852719}">
      <dgm:prSet/>
      <dgm:spPr/>
      <dgm:t>
        <a:bodyPr/>
        <a:lstStyle/>
        <a:p>
          <a:endParaRPr lang="en-US"/>
        </a:p>
      </dgm:t>
    </dgm:pt>
    <dgm:pt modelId="{30BB6A68-887B-4CCC-A3CF-2E00E6D2B3EB}" type="sibTrans" cxnId="{4D63616A-E364-4DD5-92C1-AB29F8852719}">
      <dgm:prSet/>
      <dgm:spPr/>
      <dgm:t>
        <a:bodyPr/>
        <a:lstStyle/>
        <a:p>
          <a:endParaRPr lang="en-US"/>
        </a:p>
      </dgm:t>
    </dgm:pt>
    <dgm:pt modelId="{2DBDADC2-A6F8-40AD-A214-32A55A7377F9}">
      <dgm:prSet/>
      <dgm:spPr/>
      <dgm:t>
        <a:bodyPr/>
        <a:lstStyle/>
        <a:p>
          <a:r>
            <a:rPr lang="en-US"/>
            <a:t>Was mourned by Muslims and non-Muslims when he died</a:t>
          </a:r>
        </a:p>
      </dgm:t>
    </dgm:pt>
    <dgm:pt modelId="{3EEB4A96-D094-44C7-B100-EDC8743A8E0D}" type="parTrans" cxnId="{042D7E0A-77AF-4AA6-95AC-848D620992CD}">
      <dgm:prSet/>
      <dgm:spPr/>
      <dgm:t>
        <a:bodyPr/>
        <a:lstStyle/>
        <a:p>
          <a:endParaRPr lang="en-US"/>
        </a:p>
      </dgm:t>
    </dgm:pt>
    <dgm:pt modelId="{5D2231E8-E054-4CA3-B04D-7FABB0C41E30}" type="sibTrans" cxnId="{042D7E0A-77AF-4AA6-95AC-848D620992CD}">
      <dgm:prSet/>
      <dgm:spPr/>
      <dgm:t>
        <a:bodyPr/>
        <a:lstStyle/>
        <a:p>
          <a:endParaRPr lang="en-US"/>
        </a:p>
      </dgm:t>
    </dgm:pt>
    <dgm:pt modelId="{C81E1D37-FE84-6243-AC8C-20B0D067CA0E}" type="pres">
      <dgm:prSet presAssocID="{1D2BE379-F150-4128-9302-E52064A06E79}" presName="diagram" presStyleCnt="0">
        <dgm:presLayoutVars>
          <dgm:dir/>
          <dgm:resizeHandles val="exact"/>
        </dgm:presLayoutVars>
      </dgm:prSet>
      <dgm:spPr/>
    </dgm:pt>
    <dgm:pt modelId="{4EF070CC-1249-F34F-954B-075E27BCC7D6}" type="pres">
      <dgm:prSet presAssocID="{3BAF0064-B4DC-4CA9-A184-44E5B7D612C5}" presName="node" presStyleLbl="node1" presStyleIdx="0" presStyleCnt="6">
        <dgm:presLayoutVars>
          <dgm:bulletEnabled val="1"/>
        </dgm:presLayoutVars>
      </dgm:prSet>
      <dgm:spPr/>
    </dgm:pt>
    <dgm:pt modelId="{E0E7A179-7E66-C041-9E26-C792577E4563}" type="pres">
      <dgm:prSet presAssocID="{4885EAC2-7D65-45C1-8B0A-7F5BF10E802A}" presName="sibTrans" presStyleCnt="0"/>
      <dgm:spPr/>
    </dgm:pt>
    <dgm:pt modelId="{0277BEF2-A3F2-EA4D-97BB-48E5C7D041B6}" type="pres">
      <dgm:prSet presAssocID="{ADD6B5B3-251F-4812-94CB-98305AAAC7C1}" presName="node" presStyleLbl="node1" presStyleIdx="1" presStyleCnt="6">
        <dgm:presLayoutVars>
          <dgm:bulletEnabled val="1"/>
        </dgm:presLayoutVars>
      </dgm:prSet>
      <dgm:spPr/>
    </dgm:pt>
    <dgm:pt modelId="{8069D771-4695-A24C-A6B2-4B6AC6F14E95}" type="pres">
      <dgm:prSet presAssocID="{5EED507B-D50D-4E55-852F-5A3626AF331B}" presName="sibTrans" presStyleCnt="0"/>
      <dgm:spPr/>
    </dgm:pt>
    <dgm:pt modelId="{913999A8-5F5F-F04B-A5D0-92493CF30CA3}" type="pres">
      <dgm:prSet presAssocID="{C902A804-BA9C-4D18-985B-35DA316EC51E}" presName="node" presStyleLbl="node1" presStyleIdx="2" presStyleCnt="6">
        <dgm:presLayoutVars>
          <dgm:bulletEnabled val="1"/>
        </dgm:presLayoutVars>
      </dgm:prSet>
      <dgm:spPr/>
    </dgm:pt>
    <dgm:pt modelId="{9189500E-9746-9046-89E8-3156C9E1B482}" type="pres">
      <dgm:prSet presAssocID="{26CEED90-E200-4889-BC01-C3F29F91A8F6}" presName="sibTrans" presStyleCnt="0"/>
      <dgm:spPr/>
    </dgm:pt>
    <dgm:pt modelId="{C412234C-57EE-7C40-8A62-64C1DB64BFB2}" type="pres">
      <dgm:prSet presAssocID="{A449FCF2-E2A1-45E7-B820-6B400EA13166}" presName="node" presStyleLbl="node1" presStyleIdx="3" presStyleCnt="6">
        <dgm:presLayoutVars>
          <dgm:bulletEnabled val="1"/>
        </dgm:presLayoutVars>
      </dgm:prSet>
      <dgm:spPr/>
    </dgm:pt>
    <dgm:pt modelId="{752B2014-077C-104B-A9E2-ED8720BAF43C}" type="pres">
      <dgm:prSet presAssocID="{4F92AEE6-4A75-40A3-B49B-41B58E63AE7C}" presName="sibTrans" presStyleCnt="0"/>
      <dgm:spPr/>
    </dgm:pt>
    <dgm:pt modelId="{A323B1EB-2DC5-9249-9E77-31BC1FD53EB3}" type="pres">
      <dgm:prSet presAssocID="{4DEF7B63-4890-4B91-87F4-070D9A8FEC53}" presName="node" presStyleLbl="node1" presStyleIdx="4" presStyleCnt="6">
        <dgm:presLayoutVars>
          <dgm:bulletEnabled val="1"/>
        </dgm:presLayoutVars>
      </dgm:prSet>
      <dgm:spPr/>
    </dgm:pt>
    <dgm:pt modelId="{26006DB5-3835-F844-AB40-F5BA236ADAC8}" type="pres">
      <dgm:prSet presAssocID="{30BB6A68-887B-4CCC-A3CF-2E00E6D2B3EB}" presName="sibTrans" presStyleCnt="0"/>
      <dgm:spPr/>
    </dgm:pt>
    <dgm:pt modelId="{90928758-815F-7D42-9B1C-149414A93852}" type="pres">
      <dgm:prSet presAssocID="{2DBDADC2-A6F8-40AD-A214-32A55A7377F9}" presName="node" presStyleLbl="node1" presStyleIdx="5" presStyleCnt="6">
        <dgm:presLayoutVars>
          <dgm:bulletEnabled val="1"/>
        </dgm:presLayoutVars>
      </dgm:prSet>
      <dgm:spPr/>
    </dgm:pt>
  </dgm:ptLst>
  <dgm:cxnLst>
    <dgm:cxn modelId="{042D7E0A-77AF-4AA6-95AC-848D620992CD}" srcId="{1D2BE379-F150-4128-9302-E52064A06E79}" destId="{2DBDADC2-A6F8-40AD-A214-32A55A7377F9}" srcOrd="5" destOrd="0" parTransId="{3EEB4A96-D094-44C7-B100-EDC8743A8E0D}" sibTransId="{5D2231E8-E054-4CA3-B04D-7FABB0C41E30}"/>
    <dgm:cxn modelId="{34983634-27B1-4C90-AB0A-4A8A35493659}" srcId="{1D2BE379-F150-4128-9302-E52064A06E79}" destId="{ADD6B5B3-251F-4812-94CB-98305AAAC7C1}" srcOrd="1" destOrd="0" parTransId="{2E056DC0-C212-4098-8036-37D142196759}" sibTransId="{5EED507B-D50D-4E55-852F-5A3626AF331B}"/>
    <dgm:cxn modelId="{5225D946-65BE-414E-83B0-7D5E7EAF9816}" srcId="{1D2BE379-F150-4128-9302-E52064A06E79}" destId="{C902A804-BA9C-4D18-985B-35DA316EC51E}" srcOrd="2" destOrd="0" parTransId="{0A894697-2C05-4BF0-848C-94769D2F9838}" sibTransId="{26CEED90-E200-4889-BC01-C3F29F91A8F6}"/>
    <dgm:cxn modelId="{726B5B51-C1F8-EC47-B8FD-ADDC2D128F6F}" type="presOf" srcId="{ADD6B5B3-251F-4812-94CB-98305AAAC7C1}" destId="{0277BEF2-A3F2-EA4D-97BB-48E5C7D041B6}" srcOrd="0" destOrd="0" presId="urn:microsoft.com/office/officeart/2005/8/layout/default"/>
    <dgm:cxn modelId="{53A6C55F-DD4B-8C48-8A3B-5105731F11B3}" type="presOf" srcId="{A449FCF2-E2A1-45E7-B820-6B400EA13166}" destId="{C412234C-57EE-7C40-8A62-64C1DB64BFB2}" srcOrd="0" destOrd="0" presId="urn:microsoft.com/office/officeart/2005/8/layout/default"/>
    <dgm:cxn modelId="{4D63616A-E364-4DD5-92C1-AB29F8852719}" srcId="{1D2BE379-F150-4128-9302-E52064A06E79}" destId="{4DEF7B63-4890-4B91-87F4-070D9A8FEC53}" srcOrd="4" destOrd="0" parTransId="{7AE38185-834A-4090-9989-67F662C82F54}" sibTransId="{30BB6A68-887B-4CCC-A3CF-2E00E6D2B3EB}"/>
    <dgm:cxn modelId="{396E997B-2962-6740-ADD1-78A38FD06112}" type="presOf" srcId="{4DEF7B63-4890-4B91-87F4-070D9A8FEC53}" destId="{A323B1EB-2DC5-9249-9E77-31BC1FD53EB3}" srcOrd="0" destOrd="0" presId="urn:microsoft.com/office/officeart/2005/8/layout/default"/>
    <dgm:cxn modelId="{112BC289-1C9D-9545-A78B-F87E46236CAC}" type="presOf" srcId="{2DBDADC2-A6F8-40AD-A214-32A55A7377F9}" destId="{90928758-815F-7D42-9B1C-149414A93852}" srcOrd="0" destOrd="0" presId="urn:microsoft.com/office/officeart/2005/8/layout/default"/>
    <dgm:cxn modelId="{C6744696-B9E8-BA42-AE48-5233FD70953E}" type="presOf" srcId="{3BAF0064-B4DC-4CA9-A184-44E5B7D612C5}" destId="{4EF070CC-1249-F34F-954B-075E27BCC7D6}" srcOrd="0" destOrd="0" presId="urn:microsoft.com/office/officeart/2005/8/layout/default"/>
    <dgm:cxn modelId="{A0FC34C7-95D3-4035-B672-5A66AD7A23A5}" srcId="{1D2BE379-F150-4128-9302-E52064A06E79}" destId="{3BAF0064-B4DC-4CA9-A184-44E5B7D612C5}" srcOrd="0" destOrd="0" parTransId="{8FC27CA3-4000-4305-AAC5-480D16508FAD}" sibTransId="{4885EAC2-7D65-45C1-8B0A-7F5BF10E802A}"/>
    <dgm:cxn modelId="{F4F701E5-45FB-4680-964E-DA0D4DA722C9}" srcId="{1D2BE379-F150-4128-9302-E52064A06E79}" destId="{A449FCF2-E2A1-45E7-B820-6B400EA13166}" srcOrd="3" destOrd="0" parTransId="{8820130D-00DB-46E2-A76B-6795EB7F8164}" sibTransId="{4F92AEE6-4A75-40A3-B49B-41B58E63AE7C}"/>
    <dgm:cxn modelId="{F4FD58E5-960B-444B-A389-C063FCE30C03}" type="presOf" srcId="{C902A804-BA9C-4D18-985B-35DA316EC51E}" destId="{913999A8-5F5F-F04B-A5D0-92493CF30CA3}" srcOrd="0" destOrd="0" presId="urn:microsoft.com/office/officeart/2005/8/layout/default"/>
    <dgm:cxn modelId="{CD8DD0EA-30DC-814D-AF69-38CFF01FF3DD}" type="presOf" srcId="{1D2BE379-F150-4128-9302-E52064A06E79}" destId="{C81E1D37-FE84-6243-AC8C-20B0D067CA0E}" srcOrd="0" destOrd="0" presId="urn:microsoft.com/office/officeart/2005/8/layout/default"/>
    <dgm:cxn modelId="{F53E7B89-477D-384B-9CCC-8719B0A8513B}" type="presParOf" srcId="{C81E1D37-FE84-6243-AC8C-20B0D067CA0E}" destId="{4EF070CC-1249-F34F-954B-075E27BCC7D6}" srcOrd="0" destOrd="0" presId="urn:microsoft.com/office/officeart/2005/8/layout/default"/>
    <dgm:cxn modelId="{7732010A-003D-FB4E-A8C9-77A6F0558134}" type="presParOf" srcId="{C81E1D37-FE84-6243-AC8C-20B0D067CA0E}" destId="{E0E7A179-7E66-C041-9E26-C792577E4563}" srcOrd="1" destOrd="0" presId="urn:microsoft.com/office/officeart/2005/8/layout/default"/>
    <dgm:cxn modelId="{2762C1CD-1872-5C4A-B50F-B30A54D663D5}" type="presParOf" srcId="{C81E1D37-FE84-6243-AC8C-20B0D067CA0E}" destId="{0277BEF2-A3F2-EA4D-97BB-48E5C7D041B6}" srcOrd="2" destOrd="0" presId="urn:microsoft.com/office/officeart/2005/8/layout/default"/>
    <dgm:cxn modelId="{40CA0B34-F3BD-B043-8C11-72963F5CA569}" type="presParOf" srcId="{C81E1D37-FE84-6243-AC8C-20B0D067CA0E}" destId="{8069D771-4695-A24C-A6B2-4B6AC6F14E95}" srcOrd="3" destOrd="0" presId="urn:microsoft.com/office/officeart/2005/8/layout/default"/>
    <dgm:cxn modelId="{516D5EDD-B295-A648-8716-134F86EEAD44}" type="presParOf" srcId="{C81E1D37-FE84-6243-AC8C-20B0D067CA0E}" destId="{913999A8-5F5F-F04B-A5D0-92493CF30CA3}" srcOrd="4" destOrd="0" presId="urn:microsoft.com/office/officeart/2005/8/layout/default"/>
    <dgm:cxn modelId="{2D1D79B9-1016-E14F-892E-21E6CD3D3980}" type="presParOf" srcId="{C81E1D37-FE84-6243-AC8C-20B0D067CA0E}" destId="{9189500E-9746-9046-89E8-3156C9E1B482}" srcOrd="5" destOrd="0" presId="urn:microsoft.com/office/officeart/2005/8/layout/default"/>
    <dgm:cxn modelId="{0C400370-F32D-184A-81BA-8E2894E7EFB9}" type="presParOf" srcId="{C81E1D37-FE84-6243-AC8C-20B0D067CA0E}" destId="{C412234C-57EE-7C40-8A62-64C1DB64BFB2}" srcOrd="6" destOrd="0" presId="urn:microsoft.com/office/officeart/2005/8/layout/default"/>
    <dgm:cxn modelId="{BA444E7A-A495-014C-ADE7-D73999A1675F}" type="presParOf" srcId="{C81E1D37-FE84-6243-AC8C-20B0D067CA0E}" destId="{752B2014-077C-104B-A9E2-ED8720BAF43C}" srcOrd="7" destOrd="0" presId="urn:microsoft.com/office/officeart/2005/8/layout/default"/>
    <dgm:cxn modelId="{40274D1F-F25B-F449-A0A1-8D03A54B06C9}" type="presParOf" srcId="{C81E1D37-FE84-6243-AC8C-20B0D067CA0E}" destId="{A323B1EB-2DC5-9249-9E77-31BC1FD53EB3}" srcOrd="8" destOrd="0" presId="urn:microsoft.com/office/officeart/2005/8/layout/default"/>
    <dgm:cxn modelId="{73EA48C9-A41C-FE4C-AFD9-17337CF33B67}" type="presParOf" srcId="{C81E1D37-FE84-6243-AC8C-20B0D067CA0E}" destId="{26006DB5-3835-F844-AB40-F5BA236ADAC8}" srcOrd="9" destOrd="0" presId="urn:microsoft.com/office/officeart/2005/8/layout/default"/>
    <dgm:cxn modelId="{DA92AABA-2085-AD4E-8CD7-15B152116599}" type="presParOf" srcId="{C81E1D37-FE84-6243-AC8C-20B0D067CA0E}" destId="{90928758-815F-7D42-9B1C-149414A93852}"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A74927A-47EC-4EA2-9C1C-8098FACA60A4}" type="doc">
      <dgm:prSet loTypeId="urn:microsoft.com/office/officeart/2005/8/layout/matrix3" loCatId="matrix" qsTypeId="urn:microsoft.com/office/officeart/2005/8/quickstyle/simple1" qsCatId="simple" csTypeId="urn:microsoft.com/office/officeart/2005/8/colors/colorful1" csCatId="colorful"/>
      <dgm:spPr/>
      <dgm:t>
        <a:bodyPr/>
        <a:lstStyle/>
        <a:p>
          <a:endParaRPr lang="en-US"/>
        </a:p>
      </dgm:t>
    </dgm:pt>
    <dgm:pt modelId="{BC362392-27E0-4CE2-8A83-F88C4C37B03D}">
      <dgm:prSet/>
      <dgm:spPr/>
      <dgm:t>
        <a:bodyPr/>
        <a:lstStyle/>
        <a:p>
          <a:r>
            <a:rPr lang="en-US"/>
            <a:t>Conquered millions of people and huge territories</a:t>
          </a:r>
        </a:p>
      </dgm:t>
    </dgm:pt>
    <dgm:pt modelId="{B5984B45-91E0-46BA-A031-C48126C825F5}" type="parTrans" cxnId="{4A5DF327-CE31-4E4C-A2EC-BB9E88D1C719}">
      <dgm:prSet/>
      <dgm:spPr/>
      <dgm:t>
        <a:bodyPr/>
        <a:lstStyle/>
        <a:p>
          <a:endParaRPr lang="en-US"/>
        </a:p>
      </dgm:t>
    </dgm:pt>
    <dgm:pt modelId="{F3D1904D-2C01-4762-8805-DD0CC6D8CB7F}" type="sibTrans" cxnId="{4A5DF327-CE31-4E4C-A2EC-BB9E88D1C719}">
      <dgm:prSet/>
      <dgm:spPr/>
      <dgm:t>
        <a:bodyPr/>
        <a:lstStyle/>
        <a:p>
          <a:endParaRPr lang="en-US"/>
        </a:p>
      </dgm:t>
    </dgm:pt>
    <dgm:pt modelId="{B63AFD60-4015-4406-A32D-20B8314BA76B}">
      <dgm:prSet/>
      <dgm:spPr/>
      <dgm:t>
        <a:bodyPr/>
        <a:lstStyle/>
        <a:p>
          <a:r>
            <a:rPr lang="en-US"/>
            <a:t>United nomadic Mongols</a:t>
          </a:r>
        </a:p>
      </dgm:t>
    </dgm:pt>
    <dgm:pt modelId="{FA7A9A32-EC52-44FD-88FD-81C500EE55C7}" type="parTrans" cxnId="{45A59486-6A2D-4DF7-BCA9-1B5B489A618D}">
      <dgm:prSet/>
      <dgm:spPr/>
      <dgm:t>
        <a:bodyPr/>
        <a:lstStyle/>
        <a:p>
          <a:endParaRPr lang="en-US"/>
        </a:p>
      </dgm:t>
    </dgm:pt>
    <dgm:pt modelId="{E3F51304-9A8F-4677-9CE8-001BCBB26C6C}" type="sibTrans" cxnId="{45A59486-6A2D-4DF7-BCA9-1B5B489A618D}">
      <dgm:prSet/>
      <dgm:spPr/>
      <dgm:t>
        <a:bodyPr/>
        <a:lstStyle/>
        <a:p>
          <a:endParaRPr lang="en-US"/>
        </a:p>
      </dgm:t>
    </dgm:pt>
    <dgm:pt modelId="{D9EE6372-6544-44C0-BA66-B35FCED5A7C0}">
      <dgm:prSet/>
      <dgm:spPr/>
      <dgm:t>
        <a:bodyPr/>
        <a:lstStyle/>
        <a:p>
          <a:r>
            <a:rPr lang="en-US"/>
            <a:t>Introduced the first writing system for the Mongolian language</a:t>
          </a:r>
        </a:p>
      </dgm:t>
    </dgm:pt>
    <dgm:pt modelId="{EEFFE87D-DCB6-4890-A1B7-CE0AEE2723A3}" type="parTrans" cxnId="{3834A92D-BC1B-4791-B422-D046011DB98A}">
      <dgm:prSet/>
      <dgm:spPr/>
      <dgm:t>
        <a:bodyPr/>
        <a:lstStyle/>
        <a:p>
          <a:endParaRPr lang="en-US"/>
        </a:p>
      </dgm:t>
    </dgm:pt>
    <dgm:pt modelId="{0AA62AE5-E150-4947-AC75-8ECD845DF786}" type="sibTrans" cxnId="{3834A92D-BC1B-4791-B422-D046011DB98A}">
      <dgm:prSet/>
      <dgm:spPr/>
      <dgm:t>
        <a:bodyPr/>
        <a:lstStyle/>
        <a:p>
          <a:endParaRPr lang="en-US"/>
        </a:p>
      </dgm:t>
    </dgm:pt>
    <dgm:pt modelId="{659DB693-D079-490C-95D1-60515D2DB22F}">
      <dgm:prSet/>
      <dgm:spPr/>
      <dgm:t>
        <a:bodyPr/>
        <a:lstStyle/>
        <a:p>
          <a:r>
            <a:rPr lang="en-US"/>
            <a:t>Initiated the Mongolian Peace (Pax Mongolica), which enabled trade, art, and culture to flourish</a:t>
          </a:r>
        </a:p>
      </dgm:t>
    </dgm:pt>
    <dgm:pt modelId="{18858465-20D9-457B-9F54-8A15E1BE57DE}" type="parTrans" cxnId="{D9AEC090-1E37-4899-86E0-2A3FDF5A0F0E}">
      <dgm:prSet/>
      <dgm:spPr/>
      <dgm:t>
        <a:bodyPr/>
        <a:lstStyle/>
        <a:p>
          <a:endParaRPr lang="en-US"/>
        </a:p>
      </dgm:t>
    </dgm:pt>
    <dgm:pt modelId="{35671EB8-4A19-4A09-9CD7-16D36F5B588D}" type="sibTrans" cxnId="{D9AEC090-1E37-4899-86E0-2A3FDF5A0F0E}">
      <dgm:prSet/>
      <dgm:spPr/>
      <dgm:t>
        <a:bodyPr/>
        <a:lstStyle/>
        <a:p>
          <a:endParaRPr lang="en-US"/>
        </a:p>
      </dgm:t>
    </dgm:pt>
    <dgm:pt modelId="{55308E4E-C616-834D-9B65-4C2B80977830}" type="pres">
      <dgm:prSet presAssocID="{EA74927A-47EC-4EA2-9C1C-8098FACA60A4}" presName="matrix" presStyleCnt="0">
        <dgm:presLayoutVars>
          <dgm:chMax val="1"/>
          <dgm:dir/>
          <dgm:resizeHandles val="exact"/>
        </dgm:presLayoutVars>
      </dgm:prSet>
      <dgm:spPr/>
    </dgm:pt>
    <dgm:pt modelId="{536DDAA2-D872-E64D-9655-349E89C4D86D}" type="pres">
      <dgm:prSet presAssocID="{EA74927A-47EC-4EA2-9C1C-8098FACA60A4}" presName="diamond" presStyleLbl="bgShp" presStyleIdx="0" presStyleCnt="1"/>
      <dgm:spPr/>
    </dgm:pt>
    <dgm:pt modelId="{7A54B537-221A-0042-806A-00D387901AE8}" type="pres">
      <dgm:prSet presAssocID="{EA74927A-47EC-4EA2-9C1C-8098FACA60A4}" presName="quad1" presStyleLbl="node1" presStyleIdx="0" presStyleCnt="4">
        <dgm:presLayoutVars>
          <dgm:chMax val="0"/>
          <dgm:chPref val="0"/>
          <dgm:bulletEnabled val="1"/>
        </dgm:presLayoutVars>
      </dgm:prSet>
      <dgm:spPr/>
    </dgm:pt>
    <dgm:pt modelId="{3E46EBE9-8863-B245-9120-3B9D83E64533}" type="pres">
      <dgm:prSet presAssocID="{EA74927A-47EC-4EA2-9C1C-8098FACA60A4}" presName="quad2" presStyleLbl="node1" presStyleIdx="1" presStyleCnt="4">
        <dgm:presLayoutVars>
          <dgm:chMax val="0"/>
          <dgm:chPref val="0"/>
          <dgm:bulletEnabled val="1"/>
        </dgm:presLayoutVars>
      </dgm:prSet>
      <dgm:spPr/>
    </dgm:pt>
    <dgm:pt modelId="{36B33BE5-658E-5E40-AC71-0E2710EDADF4}" type="pres">
      <dgm:prSet presAssocID="{EA74927A-47EC-4EA2-9C1C-8098FACA60A4}" presName="quad3" presStyleLbl="node1" presStyleIdx="2" presStyleCnt="4">
        <dgm:presLayoutVars>
          <dgm:chMax val="0"/>
          <dgm:chPref val="0"/>
          <dgm:bulletEnabled val="1"/>
        </dgm:presLayoutVars>
      </dgm:prSet>
      <dgm:spPr/>
    </dgm:pt>
    <dgm:pt modelId="{C1C1EF5E-D49A-9F47-8651-02CA7868D57F}" type="pres">
      <dgm:prSet presAssocID="{EA74927A-47EC-4EA2-9C1C-8098FACA60A4}" presName="quad4" presStyleLbl="node1" presStyleIdx="3" presStyleCnt="4">
        <dgm:presLayoutVars>
          <dgm:chMax val="0"/>
          <dgm:chPref val="0"/>
          <dgm:bulletEnabled val="1"/>
        </dgm:presLayoutVars>
      </dgm:prSet>
      <dgm:spPr/>
    </dgm:pt>
  </dgm:ptLst>
  <dgm:cxnLst>
    <dgm:cxn modelId="{4A5DF327-CE31-4E4C-A2EC-BB9E88D1C719}" srcId="{EA74927A-47EC-4EA2-9C1C-8098FACA60A4}" destId="{BC362392-27E0-4CE2-8A83-F88C4C37B03D}" srcOrd="0" destOrd="0" parTransId="{B5984B45-91E0-46BA-A031-C48126C825F5}" sibTransId="{F3D1904D-2C01-4762-8805-DD0CC6D8CB7F}"/>
    <dgm:cxn modelId="{3834A92D-BC1B-4791-B422-D046011DB98A}" srcId="{EA74927A-47EC-4EA2-9C1C-8098FACA60A4}" destId="{D9EE6372-6544-44C0-BA66-B35FCED5A7C0}" srcOrd="2" destOrd="0" parTransId="{EEFFE87D-DCB6-4890-A1B7-CE0AEE2723A3}" sibTransId="{0AA62AE5-E150-4947-AC75-8ECD845DF786}"/>
    <dgm:cxn modelId="{341F8E6D-3212-BF46-B47F-56E20A67106C}" type="presOf" srcId="{EA74927A-47EC-4EA2-9C1C-8098FACA60A4}" destId="{55308E4E-C616-834D-9B65-4C2B80977830}" srcOrd="0" destOrd="0" presId="urn:microsoft.com/office/officeart/2005/8/layout/matrix3"/>
    <dgm:cxn modelId="{B2351E83-D933-D74A-8D7D-3614CCD6328E}" type="presOf" srcId="{BC362392-27E0-4CE2-8A83-F88C4C37B03D}" destId="{7A54B537-221A-0042-806A-00D387901AE8}" srcOrd="0" destOrd="0" presId="urn:microsoft.com/office/officeart/2005/8/layout/matrix3"/>
    <dgm:cxn modelId="{85F5BF84-E3D1-AC47-8795-693AA5598ECB}" type="presOf" srcId="{D9EE6372-6544-44C0-BA66-B35FCED5A7C0}" destId="{36B33BE5-658E-5E40-AC71-0E2710EDADF4}" srcOrd="0" destOrd="0" presId="urn:microsoft.com/office/officeart/2005/8/layout/matrix3"/>
    <dgm:cxn modelId="{45A59486-6A2D-4DF7-BCA9-1B5B489A618D}" srcId="{EA74927A-47EC-4EA2-9C1C-8098FACA60A4}" destId="{B63AFD60-4015-4406-A32D-20B8314BA76B}" srcOrd="1" destOrd="0" parTransId="{FA7A9A32-EC52-44FD-88FD-81C500EE55C7}" sibTransId="{E3F51304-9A8F-4677-9CE8-001BCBB26C6C}"/>
    <dgm:cxn modelId="{D9AEC090-1E37-4899-86E0-2A3FDF5A0F0E}" srcId="{EA74927A-47EC-4EA2-9C1C-8098FACA60A4}" destId="{659DB693-D079-490C-95D1-60515D2DB22F}" srcOrd="3" destOrd="0" parTransId="{18858465-20D9-457B-9F54-8A15E1BE57DE}" sibTransId="{35671EB8-4A19-4A09-9CD7-16D36F5B588D}"/>
    <dgm:cxn modelId="{F91AB0A1-5F30-6A43-B9C0-49ECE99C8CC8}" type="presOf" srcId="{659DB693-D079-490C-95D1-60515D2DB22F}" destId="{C1C1EF5E-D49A-9F47-8651-02CA7868D57F}" srcOrd="0" destOrd="0" presId="urn:microsoft.com/office/officeart/2005/8/layout/matrix3"/>
    <dgm:cxn modelId="{8CB1ACA5-BD3E-6146-98F1-7F9FFBC27117}" type="presOf" srcId="{B63AFD60-4015-4406-A32D-20B8314BA76B}" destId="{3E46EBE9-8863-B245-9120-3B9D83E64533}" srcOrd="0" destOrd="0" presId="urn:microsoft.com/office/officeart/2005/8/layout/matrix3"/>
    <dgm:cxn modelId="{FF526DE1-7AE5-4F43-B9B7-FB27F5E2782B}" type="presParOf" srcId="{55308E4E-C616-834D-9B65-4C2B80977830}" destId="{536DDAA2-D872-E64D-9655-349E89C4D86D}" srcOrd="0" destOrd="0" presId="urn:microsoft.com/office/officeart/2005/8/layout/matrix3"/>
    <dgm:cxn modelId="{A8934635-5241-5B4D-9DF6-1767AFC982F7}" type="presParOf" srcId="{55308E4E-C616-834D-9B65-4C2B80977830}" destId="{7A54B537-221A-0042-806A-00D387901AE8}" srcOrd="1" destOrd="0" presId="urn:microsoft.com/office/officeart/2005/8/layout/matrix3"/>
    <dgm:cxn modelId="{65E55784-61FF-0148-9113-194EFC1328F9}" type="presParOf" srcId="{55308E4E-C616-834D-9B65-4C2B80977830}" destId="{3E46EBE9-8863-B245-9120-3B9D83E64533}" srcOrd="2" destOrd="0" presId="urn:microsoft.com/office/officeart/2005/8/layout/matrix3"/>
    <dgm:cxn modelId="{02BA4AEF-BFB1-9746-91D4-4D5EEA56BD27}" type="presParOf" srcId="{55308E4E-C616-834D-9B65-4C2B80977830}" destId="{36B33BE5-658E-5E40-AC71-0E2710EDADF4}" srcOrd="3" destOrd="0" presId="urn:microsoft.com/office/officeart/2005/8/layout/matrix3"/>
    <dgm:cxn modelId="{A9097FE9-1124-BD44-A82A-2B36C4CC931F}" type="presParOf" srcId="{55308E4E-C616-834D-9B65-4C2B80977830}" destId="{C1C1EF5E-D49A-9F47-8651-02CA7868D57F}"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F641A5C-75AA-4269-87DD-D8C3E5C3E68B}" type="doc">
      <dgm:prSet loTypeId="urn:microsoft.com/office/officeart/2005/8/layout/default" loCatId="list" qsTypeId="urn:microsoft.com/office/officeart/2005/8/quickstyle/simple4" qsCatId="simple" csTypeId="urn:microsoft.com/office/officeart/2005/8/colors/colorful5" csCatId="colorful"/>
      <dgm:spPr/>
      <dgm:t>
        <a:bodyPr/>
        <a:lstStyle/>
        <a:p>
          <a:endParaRPr lang="en-US"/>
        </a:p>
      </dgm:t>
    </dgm:pt>
    <dgm:pt modelId="{07F55E64-2883-4C1E-A10B-23C048568922}">
      <dgm:prSet/>
      <dgm:spPr/>
      <dgm:t>
        <a:bodyPr/>
        <a:lstStyle/>
        <a:p>
          <a:r>
            <a:rPr lang="en-US"/>
            <a:t>Was queen of France and England</a:t>
          </a:r>
        </a:p>
      </dgm:t>
    </dgm:pt>
    <dgm:pt modelId="{1C74CC81-1096-40FB-83EC-1CC84C8A3557}" type="parTrans" cxnId="{C10951CA-01F4-4CEC-8F0E-34FEE71FDDD9}">
      <dgm:prSet/>
      <dgm:spPr/>
      <dgm:t>
        <a:bodyPr/>
        <a:lstStyle/>
        <a:p>
          <a:endParaRPr lang="en-US"/>
        </a:p>
      </dgm:t>
    </dgm:pt>
    <dgm:pt modelId="{D11EE59C-E1AC-4FB8-A0C0-3407E6DDA3E8}" type="sibTrans" cxnId="{C10951CA-01F4-4CEC-8F0E-34FEE71FDDD9}">
      <dgm:prSet/>
      <dgm:spPr/>
      <dgm:t>
        <a:bodyPr/>
        <a:lstStyle/>
        <a:p>
          <a:endParaRPr lang="en-US"/>
        </a:p>
      </dgm:t>
    </dgm:pt>
    <dgm:pt modelId="{8D6F000C-EA4A-4850-9E7C-9371BA050FC2}">
      <dgm:prSet/>
      <dgm:spPr/>
      <dgm:t>
        <a:bodyPr/>
        <a:lstStyle/>
        <a:p>
          <a:r>
            <a:rPr lang="en-US"/>
            <a:t>Helped to lead the Second Crusade</a:t>
          </a:r>
        </a:p>
      </dgm:t>
    </dgm:pt>
    <dgm:pt modelId="{9CBD0EC8-5510-4B0B-8460-D383B74EE46A}" type="parTrans" cxnId="{0507068C-1F63-4CB5-B2EB-3DF24515D3D3}">
      <dgm:prSet/>
      <dgm:spPr/>
      <dgm:t>
        <a:bodyPr/>
        <a:lstStyle/>
        <a:p>
          <a:endParaRPr lang="en-US"/>
        </a:p>
      </dgm:t>
    </dgm:pt>
    <dgm:pt modelId="{0A82119D-F510-415C-90A2-E97098A76EBB}" type="sibTrans" cxnId="{0507068C-1F63-4CB5-B2EB-3DF24515D3D3}">
      <dgm:prSet/>
      <dgm:spPr/>
      <dgm:t>
        <a:bodyPr/>
        <a:lstStyle/>
        <a:p>
          <a:endParaRPr lang="en-US"/>
        </a:p>
      </dgm:t>
    </dgm:pt>
    <dgm:pt modelId="{5071D27E-7473-478D-8412-6C547D467FDF}">
      <dgm:prSet/>
      <dgm:spPr/>
      <dgm:t>
        <a:bodyPr/>
        <a:lstStyle/>
        <a:p>
          <a:r>
            <a:rPr lang="en-US"/>
            <a:t>Recruited thousands of crusaders</a:t>
          </a:r>
        </a:p>
      </dgm:t>
    </dgm:pt>
    <dgm:pt modelId="{9217BADB-A2D9-4E84-A762-4A82F442AF93}" type="parTrans" cxnId="{0A4A3D7E-C8FD-4B5C-917C-D9720C523A7D}">
      <dgm:prSet/>
      <dgm:spPr/>
      <dgm:t>
        <a:bodyPr/>
        <a:lstStyle/>
        <a:p>
          <a:endParaRPr lang="en-US"/>
        </a:p>
      </dgm:t>
    </dgm:pt>
    <dgm:pt modelId="{C69265FF-F0DC-4702-A4C2-A116C9C860DB}" type="sibTrans" cxnId="{0A4A3D7E-C8FD-4B5C-917C-D9720C523A7D}">
      <dgm:prSet/>
      <dgm:spPr/>
      <dgm:t>
        <a:bodyPr/>
        <a:lstStyle/>
        <a:p>
          <a:endParaRPr lang="en-US"/>
        </a:p>
      </dgm:t>
    </dgm:pt>
    <dgm:pt modelId="{F703F387-B5B1-4DB7-9F43-0838EB122EFE}">
      <dgm:prSet/>
      <dgm:spPr/>
      <dgm:t>
        <a:bodyPr/>
        <a:lstStyle/>
        <a:p>
          <a:r>
            <a:rPr lang="en-US"/>
            <a:t>Challenged the expectations about women’s roles in feudal European society</a:t>
          </a:r>
        </a:p>
      </dgm:t>
    </dgm:pt>
    <dgm:pt modelId="{000127F9-2C85-4700-83E0-4C2DA33D25D3}" type="parTrans" cxnId="{88C7E771-F9E7-4B17-B05F-733E5729C4E6}">
      <dgm:prSet/>
      <dgm:spPr/>
      <dgm:t>
        <a:bodyPr/>
        <a:lstStyle/>
        <a:p>
          <a:endParaRPr lang="en-US"/>
        </a:p>
      </dgm:t>
    </dgm:pt>
    <dgm:pt modelId="{E4298FE6-F421-4E0C-8CFA-B12290EF4746}" type="sibTrans" cxnId="{88C7E771-F9E7-4B17-B05F-733E5729C4E6}">
      <dgm:prSet/>
      <dgm:spPr/>
      <dgm:t>
        <a:bodyPr/>
        <a:lstStyle/>
        <a:p>
          <a:endParaRPr lang="en-US"/>
        </a:p>
      </dgm:t>
    </dgm:pt>
    <dgm:pt modelId="{FA2B3492-1933-4DC4-B4E4-71A8F5860A4A}">
      <dgm:prSet/>
      <dgm:spPr/>
      <dgm:t>
        <a:bodyPr/>
        <a:lstStyle/>
        <a:p>
          <a:r>
            <a:rPr lang="en-US"/>
            <a:t>Advised kings</a:t>
          </a:r>
        </a:p>
      </dgm:t>
    </dgm:pt>
    <dgm:pt modelId="{E86EE7D0-F3A5-40E5-8310-5933ECB9FFC1}" type="parTrans" cxnId="{E872EC56-AA28-4965-BB57-0DFFBD3B4CDD}">
      <dgm:prSet/>
      <dgm:spPr/>
      <dgm:t>
        <a:bodyPr/>
        <a:lstStyle/>
        <a:p>
          <a:endParaRPr lang="en-US"/>
        </a:p>
      </dgm:t>
    </dgm:pt>
    <dgm:pt modelId="{980AC457-A245-44AA-B8C3-10274CB047F8}" type="sibTrans" cxnId="{E872EC56-AA28-4965-BB57-0DFFBD3B4CDD}">
      <dgm:prSet/>
      <dgm:spPr/>
      <dgm:t>
        <a:bodyPr/>
        <a:lstStyle/>
        <a:p>
          <a:endParaRPr lang="en-US"/>
        </a:p>
      </dgm:t>
    </dgm:pt>
    <dgm:pt modelId="{8EBDB082-ABE0-4DE8-9388-0AC3D9B4943B}">
      <dgm:prSet/>
      <dgm:spPr/>
      <dgm:t>
        <a:bodyPr/>
        <a:lstStyle/>
        <a:p>
          <a:r>
            <a:rPr lang="en-US"/>
            <a:t>Viewed as just, humble, and beautiful</a:t>
          </a:r>
        </a:p>
      </dgm:t>
    </dgm:pt>
    <dgm:pt modelId="{746534EE-E3F6-465B-B86E-55A0D3B5B1C8}" type="parTrans" cxnId="{84ABAFE4-4C82-4845-9ECF-66C4B4AAF6DA}">
      <dgm:prSet/>
      <dgm:spPr/>
      <dgm:t>
        <a:bodyPr/>
        <a:lstStyle/>
        <a:p>
          <a:endParaRPr lang="en-US"/>
        </a:p>
      </dgm:t>
    </dgm:pt>
    <dgm:pt modelId="{D98166B3-D3CB-46CC-B195-ACFA993CEF1B}" type="sibTrans" cxnId="{84ABAFE4-4C82-4845-9ECF-66C4B4AAF6DA}">
      <dgm:prSet/>
      <dgm:spPr/>
      <dgm:t>
        <a:bodyPr/>
        <a:lstStyle/>
        <a:p>
          <a:endParaRPr lang="en-US"/>
        </a:p>
      </dgm:t>
    </dgm:pt>
    <dgm:pt modelId="{9DE2B91D-E565-D240-980E-2A7D8AC16724}" type="pres">
      <dgm:prSet presAssocID="{DF641A5C-75AA-4269-87DD-D8C3E5C3E68B}" presName="diagram" presStyleCnt="0">
        <dgm:presLayoutVars>
          <dgm:dir/>
          <dgm:resizeHandles val="exact"/>
        </dgm:presLayoutVars>
      </dgm:prSet>
      <dgm:spPr/>
    </dgm:pt>
    <dgm:pt modelId="{27F4BA22-0638-C845-A0E3-51FDA0C7F9C3}" type="pres">
      <dgm:prSet presAssocID="{07F55E64-2883-4C1E-A10B-23C048568922}" presName="node" presStyleLbl="node1" presStyleIdx="0" presStyleCnt="6">
        <dgm:presLayoutVars>
          <dgm:bulletEnabled val="1"/>
        </dgm:presLayoutVars>
      </dgm:prSet>
      <dgm:spPr/>
    </dgm:pt>
    <dgm:pt modelId="{29CCAB4F-B388-924F-BAA4-F14BAC16128A}" type="pres">
      <dgm:prSet presAssocID="{D11EE59C-E1AC-4FB8-A0C0-3407E6DDA3E8}" presName="sibTrans" presStyleCnt="0"/>
      <dgm:spPr/>
    </dgm:pt>
    <dgm:pt modelId="{15A4B7B3-29CF-CE40-93FC-05E581D9051D}" type="pres">
      <dgm:prSet presAssocID="{8D6F000C-EA4A-4850-9E7C-9371BA050FC2}" presName="node" presStyleLbl="node1" presStyleIdx="1" presStyleCnt="6">
        <dgm:presLayoutVars>
          <dgm:bulletEnabled val="1"/>
        </dgm:presLayoutVars>
      </dgm:prSet>
      <dgm:spPr/>
    </dgm:pt>
    <dgm:pt modelId="{9747FD19-610C-6C48-A29B-FF45F707F560}" type="pres">
      <dgm:prSet presAssocID="{0A82119D-F510-415C-90A2-E97098A76EBB}" presName="sibTrans" presStyleCnt="0"/>
      <dgm:spPr/>
    </dgm:pt>
    <dgm:pt modelId="{8A733783-B5CF-4B44-BDEC-46CAE55C2979}" type="pres">
      <dgm:prSet presAssocID="{5071D27E-7473-478D-8412-6C547D467FDF}" presName="node" presStyleLbl="node1" presStyleIdx="2" presStyleCnt="6">
        <dgm:presLayoutVars>
          <dgm:bulletEnabled val="1"/>
        </dgm:presLayoutVars>
      </dgm:prSet>
      <dgm:spPr/>
    </dgm:pt>
    <dgm:pt modelId="{56E9B65C-FEA1-C24D-B72C-4F0667B327F1}" type="pres">
      <dgm:prSet presAssocID="{C69265FF-F0DC-4702-A4C2-A116C9C860DB}" presName="sibTrans" presStyleCnt="0"/>
      <dgm:spPr/>
    </dgm:pt>
    <dgm:pt modelId="{547F4557-45F7-954E-89AF-D8CAD942C205}" type="pres">
      <dgm:prSet presAssocID="{F703F387-B5B1-4DB7-9F43-0838EB122EFE}" presName="node" presStyleLbl="node1" presStyleIdx="3" presStyleCnt="6">
        <dgm:presLayoutVars>
          <dgm:bulletEnabled val="1"/>
        </dgm:presLayoutVars>
      </dgm:prSet>
      <dgm:spPr/>
    </dgm:pt>
    <dgm:pt modelId="{8C3EC221-BC22-BA44-A3D3-899E13563AED}" type="pres">
      <dgm:prSet presAssocID="{E4298FE6-F421-4E0C-8CFA-B12290EF4746}" presName="sibTrans" presStyleCnt="0"/>
      <dgm:spPr/>
    </dgm:pt>
    <dgm:pt modelId="{C7DCDB60-D0E3-BE41-AB1A-50E1F21B0B8C}" type="pres">
      <dgm:prSet presAssocID="{FA2B3492-1933-4DC4-B4E4-71A8F5860A4A}" presName="node" presStyleLbl="node1" presStyleIdx="4" presStyleCnt="6">
        <dgm:presLayoutVars>
          <dgm:bulletEnabled val="1"/>
        </dgm:presLayoutVars>
      </dgm:prSet>
      <dgm:spPr/>
    </dgm:pt>
    <dgm:pt modelId="{4178B1DE-5BD5-0243-B099-0D40C7474F53}" type="pres">
      <dgm:prSet presAssocID="{980AC457-A245-44AA-B8C3-10274CB047F8}" presName="sibTrans" presStyleCnt="0"/>
      <dgm:spPr/>
    </dgm:pt>
    <dgm:pt modelId="{8B6F7B4F-EF76-764B-84EA-2C9F9DC3113D}" type="pres">
      <dgm:prSet presAssocID="{8EBDB082-ABE0-4DE8-9388-0AC3D9B4943B}" presName="node" presStyleLbl="node1" presStyleIdx="5" presStyleCnt="6">
        <dgm:presLayoutVars>
          <dgm:bulletEnabled val="1"/>
        </dgm:presLayoutVars>
      </dgm:prSet>
      <dgm:spPr/>
    </dgm:pt>
  </dgm:ptLst>
  <dgm:cxnLst>
    <dgm:cxn modelId="{A1500F18-D6F7-2F45-A680-20CF959538EC}" type="presOf" srcId="{DF641A5C-75AA-4269-87DD-D8C3E5C3E68B}" destId="{9DE2B91D-E565-D240-980E-2A7D8AC16724}" srcOrd="0" destOrd="0" presId="urn:microsoft.com/office/officeart/2005/8/layout/default"/>
    <dgm:cxn modelId="{5E70EB29-DCCA-134B-9779-88692D14EEB7}" type="presOf" srcId="{FA2B3492-1933-4DC4-B4E4-71A8F5860A4A}" destId="{C7DCDB60-D0E3-BE41-AB1A-50E1F21B0B8C}" srcOrd="0" destOrd="0" presId="urn:microsoft.com/office/officeart/2005/8/layout/default"/>
    <dgm:cxn modelId="{3B89FC40-F538-594D-B7CC-6E922608E864}" type="presOf" srcId="{5071D27E-7473-478D-8412-6C547D467FDF}" destId="{8A733783-B5CF-4B44-BDEC-46CAE55C2979}" srcOrd="0" destOrd="0" presId="urn:microsoft.com/office/officeart/2005/8/layout/default"/>
    <dgm:cxn modelId="{E872EC56-AA28-4965-BB57-0DFFBD3B4CDD}" srcId="{DF641A5C-75AA-4269-87DD-D8C3E5C3E68B}" destId="{FA2B3492-1933-4DC4-B4E4-71A8F5860A4A}" srcOrd="4" destOrd="0" parTransId="{E86EE7D0-F3A5-40E5-8310-5933ECB9FFC1}" sibTransId="{980AC457-A245-44AA-B8C3-10274CB047F8}"/>
    <dgm:cxn modelId="{88C7E771-F9E7-4B17-B05F-733E5729C4E6}" srcId="{DF641A5C-75AA-4269-87DD-D8C3E5C3E68B}" destId="{F703F387-B5B1-4DB7-9F43-0838EB122EFE}" srcOrd="3" destOrd="0" parTransId="{000127F9-2C85-4700-83E0-4C2DA33D25D3}" sibTransId="{E4298FE6-F421-4E0C-8CFA-B12290EF4746}"/>
    <dgm:cxn modelId="{0A4A3D7E-C8FD-4B5C-917C-D9720C523A7D}" srcId="{DF641A5C-75AA-4269-87DD-D8C3E5C3E68B}" destId="{5071D27E-7473-478D-8412-6C547D467FDF}" srcOrd="2" destOrd="0" parTransId="{9217BADB-A2D9-4E84-A762-4A82F442AF93}" sibTransId="{C69265FF-F0DC-4702-A4C2-A116C9C860DB}"/>
    <dgm:cxn modelId="{8FF8A589-4909-A04D-B274-B14AF19BF38F}" type="presOf" srcId="{8EBDB082-ABE0-4DE8-9388-0AC3D9B4943B}" destId="{8B6F7B4F-EF76-764B-84EA-2C9F9DC3113D}" srcOrd="0" destOrd="0" presId="urn:microsoft.com/office/officeart/2005/8/layout/default"/>
    <dgm:cxn modelId="{0507068C-1F63-4CB5-B2EB-3DF24515D3D3}" srcId="{DF641A5C-75AA-4269-87DD-D8C3E5C3E68B}" destId="{8D6F000C-EA4A-4850-9E7C-9371BA050FC2}" srcOrd="1" destOrd="0" parTransId="{9CBD0EC8-5510-4B0B-8460-D383B74EE46A}" sibTransId="{0A82119D-F510-415C-90A2-E97098A76EBB}"/>
    <dgm:cxn modelId="{DEDDD1BA-A6FD-2946-AF84-30A8C3F068A8}" type="presOf" srcId="{8D6F000C-EA4A-4850-9E7C-9371BA050FC2}" destId="{15A4B7B3-29CF-CE40-93FC-05E581D9051D}" srcOrd="0" destOrd="0" presId="urn:microsoft.com/office/officeart/2005/8/layout/default"/>
    <dgm:cxn modelId="{C10951CA-01F4-4CEC-8F0E-34FEE71FDDD9}" srcId="{DF641A5C-75AA-4269-87DD-D8C3E5C3E68B}" destId="{07F55E64-2883-4C1E-A10B-23C048568922}" srcOrd="0" destOrd="0" parTransId="{1C74CC81-1096-40FB-83EC-1CC84C8A3557}" sibTransId="{D11EE59C-E1AC-4FB8-A0C0-3407E6DDA3E8}"/>
    <dgm:cxn modelId="{84ABAFE4-4C82-4845-9ECF-66C4B4AAF6DA}" srcId="{DF641A5C-75AA-4269-87DD-D8C3E5C3E68B}" destId="{8EBDB082-ABE0-4DE8-9388-0AC3D9B4943B}" srcOrd="5" destOrd="0" parTransId="{746534EE-E3F6-465B-B86E-55A0D3B5B1C8}" sibTransId="{D98166B3-D3CB-46CC-B195-ACFA993CEF1B}"/>
    <dgm:cxn modelId="{EA47D9E4-6B99-BF47-A121-7C4AD287AA2C}" type="presOf" srcId="{F703F387-B5B1-4DB7-9F43-0838EB122EFE}" destId="{547F4557-45F7-954E-89AF-D8CAD942C205}" srcOrd="0" destOrd="0" presId="urn:microsoft.com/office/officeart/2005/8/layout/default"/>
    <dgm:cxn modelId="{05131AF6-1F9E-7B4D-AFF1-469FFFEED1B0}" type="presOf" srcId="{07F55E64-2883-4C1E-A10B-23C048568922}" destId="{27F4BA22-0638-C845-A0E3-51FDA0C7F9C3}" srcOrd="0" destOrd="0" presId="urn:microsoft.com/office/officeart/2005/8/layout/default"/>
    <dgm:cxn modelId="{0FC91DE2-7EFD-F04D-857C-E6E44A7718C4}" type="presParOf" srcId="{9DE2B91D-E565-D240-980E-2A7D8AC16724}" destId="{27F4BA22-0638-C845-A0E3-51FDA0C7F9C3}" srcOrd="0" destOrd="0" presId="urn:microsoft.com/office/officeart/2005/8/layout/default"/>
    <dgm:cxn modelId="{B6458A13-277D-C843-8706-E2B82C8FDBA4}" type="presParOf" srcId="{9DE2B91D-E565-D240-980E-2A7D8AC16724}" destId="{29CCAB4F-B388-924F-BAA4-F14BAC16128A}" srcOrd="1" destOrd="0" presId="urn:microsoft.com/office/officeart/2005/8/layout/default"/>
    <dgm:cxn modelId="{C194269F-9848-3049-B589-568EA18CBCBD}" type="presParOf" srcId="{9DE2B91D-E565-D240-980E-2A7D8AC16724}" destId="{15A4B7B3-29CF-CE40-93FC-05E581D9051D}" srcOrd="2" destOrd="0" presId="urn:microsoft.com/office/officeart/2005/8/layout/default"/>
    <dgm:cxn modelId="{E5130023-4ED1-A94D-9D96-86E4D8509288}" type="presParOf" srcId="{9DE2B91D-E565-D240-980E-2A7D8AC16724}" destId="{9747FD19-610C-6C48-A29B-FF45F707F560}" srcOrd="3" destOrd="0" presId="urn:microsoft.com/office/officeart/2005/8/layout/default"/>
    <dgm:cxn modelId="{48C04435-A32C-ED4A-9C15-3ADA88B95372}" type="presParOf" srcId="{9DE2B91D-E565-D240-980E-2A7D8AC16724}" destId="{8A733783-B5CF-4B44-BDEC-46CAE55C2979}" srcOrd="4" destOrd="0" presId="urn:microsoft.com/office/officeart/2005/8/layout/default"/>
    <dgm:cxn modelId="{70EA2545-97C6-B446-BEAD-6510861A3988}" type="presParOf" srcId="{9DE2B91D-E565-D240-980E-2A7D8AC16724}" destId="{56E9B65C-FEA1-C24D-B72C-4F0667B327F1}" srcOrd="5" destOrd="0" presId="urn:microsoft.com/office/officeart/2005/8/layout/default"/>
    <dgm:cxn modelId="{5D108BBA-36F2-F447-97C2-4AA8124BD9B1}" type="presParOf" srcId="{9DE2B91D-E565-D240-980E-2A7D8AC16724}" destId="{547F4557-45F7-954E-89AF-D8CAD942C205}" srcOrd="6" destOrd="0" presId="urn:microsoft.com/office/officeart/2005/8/layout/default"/>
    <dgm:cxn modelId="{647C0B29-6D34-BB47-A78F-53E1A8C21DFB}" type="presParOf" srcId="{9DE2B91D-E565-D240-980E-2A7D8AC16724}" destId="{8C3EC221-BC22-BA44-A3D3-899E13563AED}" srcOrd="7" destOrd="0" presId="urn:microsoft.com/office/officeart/2005/8/layout/default"/>
    <dgm:cxn modelId="{B774DC56-F250-614E-A43E-7FA245DD4CCA}" type="presParOf" srcId="{9DE2B91D-E565-D240-980E-2A7D8AC16724}" destId="{C7DCDB60-D0E3-BE41-AB1A-50E1F21B0B8C}" srcOrd="8" destOrd="0" presId="urn:microsoft.com/office/officeart/2005/8/layout/default"/>
    <dgm:cxn modelId="{0E617471-CA62-214A-B3BC-7608CF401B3B}" type="presParOf" srcId="{9DE2B91D-E565-D240-980E-2A7D8AC16724}" destId="{4178B1DE-5BD5-0243-B099-0D40C7474F53}" srcOrd="9" destOrd="0" presId="urn:microsoft.com/office/officeart/2005/8/layout/default"/>
    <dgm:cxn modelId="{29FE0413-CF24-0145-AF0D-EED4B9BC629C}" type="presParOf" srcId="{9DE2B91D-E565-D240-980E-2A7D8AC16724}" destId="{8B6F7B4F-EF76-764B-84EA-2C9F9DC3113D}"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515E093-8470-414F-91E0-8A50966F8F7D}" type="doc">
      <dgm:prSet loTypeId="urn:microsoft.com/office/officeart/2005/8/layout/vList2" loCatId="list" qsTypeId="urn:microsoft.com/office/officeart/2005/8/quickstyle/simple4" qsCatId="simple" csTypeId="urn:microsoft.com/office/officeart/2005/8/colors/accent0_3" csCatId="mainScheme" phldr="1"/>
      <dgm:spPr/>
      <dgm:t>
        <a:bodyPr/>
        <a:lstStyle/>
        <a:p>
          <a:endParaRPr lang="en-US"/>
        </a:p>
      </dgm:t>
    </dgm:pt>
    <dgm:pt modelId="{1F5E9C72-77CB-4BEA-8054-0B421EEA82F1}">
      <dgm:prSet/>
      <dgm:spPr/>
      <dgm:t>
        <a:bodyPr/>
        <a:lstStyle/>
        <a:p>
          <a:r>
            <a:rPr lang="en-US" dirty="0"/>
            <a:t>How is she depicted? What does it say about her significance? (page 62)</a:t>
          </a:r>
        </a:p>
      </dgm:t>
    </dgm:pt>
    <dgm:pt modelId="{381716E0-69C5-452C-9804-8A091850E2C7}" type="parTrans" cxnId="{A78E35D6-CA92-49E0-942C-5AECA5F24A0F}">
      <dgm:prSet/>
      <dgm:spPr/>
      <dgm:t>
        <a:bodyPr/>
        <a:lstStyle/>
        <a:p>
          <a:endParaRPr lang="en-US"/>
        </a:p>
      </dgm:t>
    </dgm:pt>
    <dgm:pt modelId="{A1156A06-EBC6-4EE9-86C2-40E33D8C2CF4}" type="sibTrans" cxnId="{A78E35D6-CA92-49E0-942C-5AECA5F24A0F}">
      <dgm:prSet/>
      <dgm:spPr/>
      <dgm:t>
        <a:bodyPr/>
        <a:lstStyle/>
        <a:p>
          <a:endParaRPr lang="en-US"/>
        </a:p>
      </dgm:t>
    </dgm:pt>
    <dgm:pt modelId="{40221917-E7CB-4838-BABB-7EB486B57A2A}">
      <dgm:prSet/>
      <dgm:spPr/>
      <dgm:t>
        <a:bodyPr/>
        <a:lstStyle/>
        <a:p>
          <a:r>
            <a:rPr lang="en-US"/>
            <a:t>Eleanor is nobly and heroically leading the army, probably of crusaders.</a:t>
          </a:r>
        </a:p>
      </dgm:t>
    </dgm:pt>
    <dgm:pt modelId="{ED4C30AD-2F5E-4C6F-9AE2-4A85D3A9146C}" type="parTrans" cxnId="{972F9DDE-FED3-4CC7-9B13-10C154AB9EC5}">
      <dgm:prSet/>
      <dgm:spPr/>
      <dgm:t>
        <a:bodyPr/>
        <a:lstStyle/>
        <a:p>
          <a:endParaRPr lang="en-US"/>
        </a:p>
      </dgm:t>
    </dgm:pt>
    <dgm:pt modelId="{7D848267-6EA8-45A2-9473-C3EED0E68B04}" type="sibTrans" cxnId="{972F9DDE-FED3-4CC7-9B13-10C154AB9EC5}">
      <dgm:prSet/>
      <dgm:spPr/>
      <dgm:t>
        <a:bodyPr/>
        <a:lstStyle/>
        <a:p>
          <a:endParaRPr lang="en-US"/>
        </a:p>
      </dgm:t>
    </dgm:pt>
    <dgm:pt modelId="{12A64E1C-A790-41FF-AB8C-DB673503EC20}">
      <dgm:prSet/>
      <dgm:spPr/>
      <dgm:t>
        <a:bodyPr/>
        <a:lstStyle/>
        <a:p>
          <a:r>
            <a:rPr lang="en-US"/>
            <a:t>She is in the front, while her husband is in the back. This suggests that Eleanor was a more dominant and admired figure.</a:t>
          </a:r>
        </a:p>
      </dgm:t>
    </dgm:pt>
    <dgm:pt modelId="{621D2EDE-9F4F-4EDF-BD07-DD102CCB963D}" type="parTrans" cxnId="{896619F4-0137-477B-BD89-0E692B12198C}">
      <dgm:prSet/>
      <dgm:spPr/>
      <dgm:t>
        <a:bodyPr/>
        <a:lstStyle/>
        <a:p>
          <a:endParaRPr lang="en-US"/>
        </a:p>
      </dgm:t>
    </dgm:pt>
    <dgm:pt modelId="{A1C39E6F-C6FB-4F09-97BB-D5BF17E661A8}" type="sibTrans" cxnId="{896619F4-0137-477B-BD89-0E692B12198C}">
      <dgm:prSet/>
      <dgm:spPr/>
      <dgm:t>
        <a:bodyPr/>
        <a:lstStyle/>
        <a:p>
          <a:endParaRPr lang="en-US"/>
        </a:p>
      </dgm:t>
    </dgm:pt>
    <dgm:pt modelId="{5DAA9E86-B31A-DB45-8166-66EFC1FE6EDB}" type="pres">
      <dgm:prSet presAssocID="{5515E093-8470-414F-91E0-8A50966F8F7D}" presName="linear" presStyleCnt="0">
        <dgm:presLayoutVars>
          <dgm:animLvl val="lvl"/>
          <dgm:resizeHandles val="exact"/>
        </dgm:presLayoutVars>
      </dgm:prSet>
      <dgm:spPr/>
    </dgm:pt>
    <dgm:pt modelId="{22208C9D-35EA-604D-9BC9-59D6F07231E8}" type="pres">
      <dgm:prSet presAssocID="{1F5E9C72-77CB-4BEA-8054-0B421EEA82F1}" presName="parentText" presStyleLbl="node1" presStyleIdx="0" presStyleCnt="3">
        <dgm:presLayoutVars>
          <dgm:chMax val="0"/>
          <dgm:bulletEnabled val="1"/>
        </dgm:presLayoutVars>
      </dgm:prSet>
      <dgm:spPr/>
    </dgm:pt>
    <dgm:pt modelId="{E622D667-F3A5-2044-A875-ED22DDD52BC9}" type="pres">
      <dgm:prSet presAssocID="{A1156A06-EBC6-4EE9-86C2-40E33D8C2CF4}" presName="spacer" presStyleCnt="0"/>
      <dgm:spPr/>
    </dgm:pt>
    <dgm:pt modelId="{30DA480B-591C-FD44-8E20-E0876800CFC6}" type="pres">
      <dgm:prSet presAssocID="{40221917-E7CB-4838-BABB-7EB486B57A2A}" presName="parentText" presStyleLbl="node1" presStyleIdx="1" presStyleCnt="3">
        <dgm:presLayoutVars>
          <dgm:chMax val="0"/>
          <dgm:bulletEnabled val="1"/>
        </dgm:presLayoutVars>
      </dgm:prSet>
      <dgm:spPr/>
    </dgm:pt>
    <dgm:pt modelId="{6AC049C7-9A34-6246-ABED-4D9F43995724}" type="pres">
      <dgm:prSet presAssocID="{7D848267-6EA8-45A2-9473-C3EED0E68B04}" presName="spacer" presStyleCnt="0"/>
      <dgm:spPr/>
    </dgm:pt>
    <dgm:pt modelId="{E6039ABE-B483-A149-B649-2CF8D7D7053F}" type="pres">
      <dgm:prSet presAssocID="{12A64E1C-A790-41FF-AB8C-DB673503EC20}" presName="parentText" presStyleLbl="node1" presStyleIdx="2" presStyleCnt="3">
        <dgm:presLayoutVars>
          <dgm:chMax val="0"/>
          <dgm:bulletEnabled val="1"/>
        </dgm:presLayoutVars>
      </dgm:prSet>
      <dgm:spPr/>
    </dgm:pt>
  </dgm:ptLst>
  <dgm:cxnLst>
    <dgm:cxn modelId="{0313B444-AF13-4B4B-A3D9-B5130DC2BB85}" type="presOf" srcId="{40221917-E7CB-4838-BABB-7EB486B57A2A}" destId="{30DA480B-591C-FD44-8E20-E0876800CFC6}" srcOrd="0" destOrd="0" presId="urn:microsoft.com/office/officeart/2005/8/layout/vList2"/>
    <dgm:cxn modelId="{9F2DB46A-4E7B-D245-A6C7-892B4D440AC6}" type="presOf" srcId="{1F5E9C72-77CB-4BEA-8054-0B421EEA82F1}" destId="{22208C9D-35EA-604D-9BC9-59D6F07231E8}" srcOrd="0" destOrd="0" presId="urn:microsoft.com/office/officeart/2005/8/layout/vList2"/>
    <dgm:cxn modelId="{545B0675-FB29-B34F-A5D2-B1FC63164B32}" type="presOf" srcId="{12A64E1C-A790-41FF-AB8C-DB673503EC20}" destId="{E6039ABE-B483-A149-B649-2CF8D7D7053F}" srcOrd="0" destOrd="0" presId="urn:microsoft.com/office/officeart/2005/8/layout/vList2"/>
    <dgm:cxn modelId="{E1A7B07A-E441-9E4E-B5B0-1CC3E5DE6AD5}" type="presOf" srcId="{5515E093-8470-414F-91E0-8A50966F8F7D}" destId="{5DAA9E86-B31A-DB45-8166-66EFC1FE6EDB}" srcOrd="0" destOrd="0" presId="urn:microsoft.com/office/officeart/2005/8/layout/vList2"/>
    <dgm:cxn modelId="{A78E35D6-CA92-49E0-942C-5AECA5F24A0F}" srcId="{5515E093-8470-414F-91E0-8A50966F8F7D}" destId="{1F5E9C72-77CB-4BEA-8054-0B421EEA82F1}" srcOrd="0" destOrd="0" parTransId="{381716E0-69C5-452C-9804-8A091850E2C7}" sibTransId="{A1156A06-EBC6-4EE9-86C2-40E33D8C2CF4}"/>
    <dgm:cxn modelId="{972F9DDE-FED3-4CC7-9B13-10C154AB9EC5}" srcId="{5515E093-8470-414F-91E0-8A50966F8F7D}" destId="{40221917-E7CB-4838-BABB-7EB486B57A2A}" srcOrd="1" destOrd="0" parTransId="{ED4C30AD-2F5E-4C6F-9AE2-4A85D3A9146C}" sibTransId="{7D848267-6EA8-45A2-9473-C3EED0E68B04}"/>
    <dgm:cxn modelId="{896619F4-0137-477B-BD89-0E692B12198C}" srcId="{5515E093-8470-414F-91E0-8A50966F8F7D}" destId="{12A64E1C-A790-41FF-AB8C-DB673503EC20}" srcOrd="2" destOrd="0" parTransId="{621D2EDE-9F4F-4EDF-BD07-DD102CCB963D}" sibTransId="{A1C39E6F-C6FB-4F09-97BB-D5BF17E661A8}"/>
    <dgm:cxn modelId="{5BCAF8A6-5E0E-264A-841B-516BD1B917EC}" type="presParOf" srcId="{5DAA9E86-B31A-DB45-8166-66EFC1FE6EDB}" destId="{22208C9D-35EA-604D-9BC9-59D6F07231E8}" srcOrd="0" destOrd="0" presId="urn:microsoft.com/office/officeart/2005/8/layout/vList2"/>
    <dgm:cxn modelId="{B28526A3-82D1-2B4A-8E56-7E3135885B48}" type="presParOf" srcId="{5DAA9E86-B31A-DB45-8166-66EFC1FE6EDB}" destId="{E622D667-F3A5-2044-A875-ED22DDD52BC9}" srcOrd="1" destOrd="0" presId="urn:microsoft.com/office/officeart/2005/8/layout/vList2"/>
    <dgm:cxn modelId="{945AF9BB-2641-A447-A446-400B2B7FC5D5}" type="presParOf" srcId="{5DAA9E86-B31A-DB45-8166-66EFC1FE6EDB}" destId="{30DA480B-591C-FD44-8E20-E0876800CFC6}" srcOrd="2" destOrd="0" presId="urn:microsoft.com/office/officeart/2005/8/layout/vList2"/>
    <dgm:cxn modelId="{BB4B0B7E-A3E2-684C-BDF6-9571A36548BC}" type="presParOf" srcId="{5DAA9E86-B31A-DB45-8166-66EFC1FE6EDB}" destId="{6AC049C7-9A34-6246-ABED-4D9F43995724}" srcOrd="3" destOrd="0" presId="urn:microsoft.com/office/officeart/2005/8/layout/vList2"/>
    <dgm:cxn modelId="{73FFF666-26B7-9447-AD48-0FC11C19F893}" type="presParOf" srcId="{5DAA9E86-B31A-DB45-8166-66EFC1FE6EDB}" destId="{E6039ABE-B483-A149-B649-2CF8D7D7053F}"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EEBD4F-978A-E143-BE80-E9CD7C8F7216}">
      <dsp:nvSpPr>
        <dsp:cNvPr id="0" name=""/>
        <dsp:cNvSpPr/>
      </dsp:nvSpPr>
      <dsp:spPr>
        <a:xfrm>
          <a:off x="0" y="36286"/>
          <a:ext cx="5741533" cy="126477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In small groups, think of two women and two men who are significant world leaders that are alive today.</a:t>
          </a:r>
        </a:p>
      </dsp:txBody>
      <dsp:txXfrm>
        <a:off x="61741" y="98027"/>
        <a:ext cx="5618051" cy="1141288"/>
      </dsp:txXfrm>
    </dsp:sp>
    <dsp:sp modelId="{1F6F502B-2A51-F841-A7C3-FFEF1912B08D}">
      <dsp:nvSpPr>
        <dsp:cNvPr id="0" name=""/>
        <dsp:cNvSpPr/>
      </dsp:nvSpPr>
      <dsp:spPr>
        <a:xfrm>
          <a:off x="0" y="1367296"/>
          <a:ext cx="5741533" cy="1264770"/>
        </a:xfrm>
        <a:prstGeom prst="roundRect">
          <a:avLst/>
        </a:prstGeom>
        <a:solidFill>
          <a:schemeClr val="accent2">
            <a:hueOff val="-1555074"/>
            <a:satOff val="-8227"/>
            <a:lumOff val="-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Significant leaders are people who make decisions or take actions that:</a:t>
          </a:r>
        </a:p>
      </dsp:txBody>
      <dsp:txXfrm>
        <a:off x="61741" y="1429037"/>
        <a:ext cx="5618051" cy="1141288"/>
      </dsp:txXfrm>
    </dsp:sp>
    <dsp:sp modelId="{EC8DDB08-72FD-334E-B74E-4B37D3C23335}">
      <dsp:nvSpPr>
        <dsp:cNvPr id="0" name=""/>
        <dsp:cNvSpPr/>
      </dsp:nvSpPr>
      <dsp:spPr>
        <a:xfrm>
          <a:off x="0" y="2632066"/>
          <a:ext cx="5741533" cy="1237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294"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Affect a large number of people</a:t>
          </a:r>
        </a:p>
        <a:p>
          <a:pPr marL="171450" lvl="1" indent="-171450" algn="l" defTabSz="800100">
            <a:lnSpc>
              <a:spcPct val="90000"/>
            </a:lnSpc>
            <a:spcBef>
              <a:spcPct val="0"/>
            </a:spcBef>
            <a:spcAft>
              <a:spcPct val="20000"/>
            </a:spcAft>
            <a:buChar char="•"/>
          </a:pPr>
          <a:r>
            <a:rPr lang="en-US" sz="1800" kern="1200"/>
            <a:t>Cause major changes</a:t>
          </a:r>
        </a:p>
        <a:p>
          <a:pPr marL="171450" lvl="1" indent="-171450" algn="l" defTabSz="800100">
            <a:lnSpc>
              <a:spcPct val="90000"/>
            </a:lnSpc>
            <a:spcBef>
              <a:spcPct val="0"/>
            </a:spcBef>
            <a:spcAft>
              <a:spcPct val="20000"/>
            </a:spcAft>
            <a:buChar char="•"/>
          </a:pPr>
          <a:r>
            <a:rPr lang="en-US" sz="1800" kern="1200" dirty="0"/>
            <a:t>Affect people or societies for a long time</a:t>
          </a:r>
        </a:p>
        <a:p>
          <a:pPr marL="171450" lvl="1" indent="-171450" algn="l" defTabSz="800100">
            <a:lnSpc>
              <a:spcPct val="90000"/>
            </a:lnSpc>
            <a:spcBef>
              <a:spcPct val="0"/>
            </a:spcBef>
            <a:spcAft>
              <a:spcPct val="20000"/>
            </a:spcAft>
            <a:buChar char="•"/>
          </a:pPr>
          <a:r>
            <a:rPr lang="en-US" sz="1800" kern="1200" dirty="0">
              <a:solidFill>
                <a:schemeClr val="accent1"/>
              </a:solidFill>
            </a:rPr>
            <a:t>Significant doesn’t mean good or bad – just important</a:t>
          </a:r>
        </a:p>
      </dsp:txBody>
      <dsp:txXfrm>
        <a:off x="0" y="2632066"/>
        <a:ext cx="5741533" cy="1237860"/>
      </dsp:txXfrm>
    </dsp:sp>
    <dsp:sp modelId="{92BFEECC-6ABA-4545-8F5A-AB1EFB0E35EB}">
      <dsp:nvSpPr>
        <dsp:cNvPr id="0" name=""/>
        <dsp:cNvSpPr/>
      </dsp:nvSpPr>
      <dsp:spPr>
        <a:xfrm>
          <a:off x="0" y="3869926"/>
          <a:ext cx="5741533" cy="1264770"/>
        </a:xfrm>
        <a:prstGeom prst="roundRect">
          <a:avLst/>
        </a:prstGeom>
        <a:solidFill>
          <a:schemeClr val="accent2">
            <a:hueOff val="-3110148"/>
            <a:satOff val="-16453"/>
            <a:lumOff val="-627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You can consider people in politics, business, arts, culture, and other fields.</a:t>
          </a:r>
        </a:p>
      </dsp:txBody>
      <dsp:txXfrm>
        <a:off x="61741" y="3931667"/>
        <a:ext cx="5618051" cy="114128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BF8117-5378-1841-8FF6-53CF3E756BE6}">
      <dsp:nvSpPr>
        <dsp:cNvPr id="0" name=""/>
        <dsp:cNvSpPr/>
      </dsp:nvSpPr>
      <dsp:spPr>
        <a:xfrm>
          <a:off x="0" y="0"/>
          <a:ext cx="5741533"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5FBA65-C59D-F343-A043-8948E325B7A0}">
      <dsp:nvSpPr>
        <dsp:cNvPr id="0" name=""/>
        <dsp:cNvSpPr/>
      </dsp:nvSpPr>
      <dsp:spPr>
        <a:xfrm>
          <a:off x="0" y="0"/>
          <a:ext cx="5741533" cy="1292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What does the letter say about the role and status of women during Eleanor’s time? How might this view of women impact her significance then and now? (page 62)</a:t>
          </a:r>
        </a:p>
      </dsp:txBody>
      <dsp:txXfrm>
        <a:off x="0" y="0"/>
        <a:ext cx="5741533" cy="1292745"/>
      </dsp:txXfrm>
    </dsp:sp>
    <dsp:sp modelId="{83A5481F-67CC-8241-883D-ACC5AA458ED5}">
      <dsp:nvSpPr>
        <dsp:cNvPr id="0" name=""/>
        <dsp:cNvSpPr/>
      </dsp:nvSpPr>
      <dsp:spPr>
        <a:xfrm>
          <a:off x="0" y="1292745"/>
          <a:ext cx="5741533" cy="0"/>
        </a:xfrm>
        <a:prstGeom prst="line">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D681F9-2809-174E-8ADC-81315040FDC8}">
      <dsp:nvSpPr>
        <dsp:cNvPr id="0" name=""/>
        <dsp:cNvSpPr/>
      </dsp:nvSpPr>
      <dsp:spPr>
        <a:xfrm>
          <a:off x="0" y="1292745"/>
          <a:ext cx="5741533" cy="1292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During the Middle Ages, women were considered responsible for keeping their marriage healthy and the “natural” state was for women to be controlled by their husbands. </a:t>
          </a:r>
        </a:p>
      </dsp:txBody>
      <dsp:txXfrm>
        <a:off x="0" y="1292745"/>
        <a:ext cx="5741533" cy="1292745"/>
      </dsp:txXfrm>
    </dsp:sp>
    <dsp:sp modelId="{A69F8FEE-E5AF-5A49-98E0-FAECE84B3566}">
      <dsp:nvSpPr>
        <dsp:cNvPr id="0" name=""/>
        <dsp:cNvSpPr/>
      </dsp:nvSpPr>
      <dsp:spPr>
        <a:xfrm>
          <a:off x="0" y="2585491"/>
          <a:ext cx="5741533" cy="0"/>
        </a:xfrm>
        <a:prstGeom prst="line">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323F8F-F403-FE4D-988C-724DCED37118}">
      <dsp:nvSpPr>
        <dsp:cNvPr id="0" name=""/>
        <dsp:cNvSpPr/>
      </dsp:nvSpPr>
      <dsp:spPr>
        <a:xfrm>
          <a:off x="0" y="2585491"/>
          <a:ext cx="5741533" cy="1292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According to the Catholic Church, women who resisted being controlled by their husbands were breaking the rules of nature and of the Church. </a:t>
          </a:r>
        </a:p>
      </dsp:txBody>
      <dsp:txXfrm>
        <a:off x="0" y="2585491"/>
        <a:ext cx="5741533" cy="1292745"/>
      </dsp:txXfrm>
    </dsp:sp>
    <dsp:sp modelId="{9F807E90-B229-0F47-805F-8ECF1D2A89DD}">
      <dsp:nvSpPr>
        <dsp:cNvPr id="0" name=""/>
        <dsp:cNvSpPr/>
      </dsp:nvSpPr>
      <dsp:spPr>
        <a:xfrm>
          <a:off x="0" y="3878237"/>
          <a:ext cx="5741533" cy="0"/>
        </a:xfrm>
        <a:prstGeom prst="lin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192713-51B6-B14E-82C0-4E7FC9315572}">
      <dsp:nvSpPr>
        <dsp:cNvPr id="0" name=""/>
        <dsp:cNvSpPr/>
      </dsp:nvSpPr>
      <dsp:spPr>
        <a:xfrm>
          <a:off x="0" y="3878237"/>
          <a:ext cx="5741533" cy="1292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Eleanor was remarkable because she refused to conform to the role that society and the Church laid out for her.</a:t>
          </a:r>
        </a:p>
      </dsp:txBody>
      <dsp:txXfrm>
        <a:off x="0" y="3878237"/>
        <a:ext cx="5741533" cy="129274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DB175C-F8C7-694B-BC11-11C6AA1087C7}">
      <dsp:nvSpPr>
        <dsp:cNvPr id="0" name=""/>
        <dsp:cNvSpPr/>
      </dsp:nvSpPr>
      <dsp:spPr>
        <a:xfrm>
          <a:off x="0" y="74335"/>
          <a:ext cx="6593075" cy="927810"/>
        </a:xfrm>
        <a:prstGeom prst="roundRect">
          <a:avLst/>
        </a:prstGeom>
        <a:gradFill rotWithShape="0">
          <a:gsLst>
            <a:gs pos="0">
              <a:schemeClr val="accent2">
                <a:hueOff val="0"/>
                <a:satOff val="0"/>
                <a:lumOff val="0"/>
                <a:alphaOff val="0"/>
                <a:tint val="98000"/>
                <a:lumMod val="100000"/>
              </a:schemeClr>
            </a:gs>
            <a:gs pos="100000">
              <a:schemeClr val="accent2">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Think about the ways in which Eleanor is presented in these sources. Why do you think importance was placed on Eleanor’s appearance? Have you noticed the same attention paid to the appearance of male leaders? What do you think it says about how societies viewed women? (page 63)</a:t>
          </a:r>
        </a:p>
      </dsp:txBody>
      <dsp:txXfrm>
        <a:off x="45292" y="119627"/>
        <a:ext cx="6502491" cy="837226"/>
      </dsp:txXfrm>
    </dsp:sp>
    <dsp:sp modelId="{1FD126F1-9E47-BB48-83DC-703811F78E29}">
      <dsp:nvSpPr>
        <dsp:cNvPr id="0" name=""/>
        <dsp:cNvSpPr/>
      </dsp:nvSpPr>
      <dsp:spPr>
        <a:xfrm>
          <a:off x="0" y="1039586"/>
          <a:ext cx="6593075" cy="927810"/>
        </a:xfrm>
        <a:prstGeom prst="roundRect">
          <a:avLst/>
        </a:prstGeom>
        <a:gradFill rotWithShape="0">
          <a:gsLst>
            <a:gs pos="0">
              <a:schemeClr val="accent3">
                <a:hueOff val="0"/>
                <a:satOff val="0"/>
                <a:lumOff val="0"/>
                <a:alphaOff val="0"/>
                <a:tint val="98000"/>
                <a:lumMod val="100000"/>
              </a:schemeClr>
            </a:gs>
            <a:gs pos="100000">
              <a:schemeClr val="accent3">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Eleanor is presented as a beautiful woman in a romantic setting, which is very different from how men are shown. This picture is very different from the pictures of Eleanor as a hero and warrior. </a:t>
          </a:r>
        </a:p>
      </dsp:txBody>
      <dsp:txXfrm>
        <a:off x="45292" y="1084878"/>
        <a:ext cx="6502491" cy="837226"/>
      </dsp:txXfrm>
    </dsp:sp>
    <dsp:sp modelId="{C334B866-BB6C-C342-A432-58A32145B18D}">
      <dsp:nvSpPr>
        <dsp:cNvPr id="0" name=""/>
        <dsp:cNvSpPr/>
      </dsp:nvSpPr>
      <dsp:spPr>
        <a:xfrm>
          <a:off x="0" y="2004836"/>
          <a:ext cx="6593075" cy="927810"/>
        </a:xfrm>
        <a:prstGeom prst="roundRect">
          <a:avLst/>
        </a:prstGeom>
        <a:gradFill rotWithShape="0">
          <a:gsLst>
            <a:gs pos="0">
              <a:schemeClr val="accent4">
                <a:hueOff val="0"/>
                <a:satOff val="0"/>
                <a:lumOff val="0"/>
                <a:alphaOff val="0"/>
                <a:tint val="98000"/>
                <a:lumMod val="100000"/>
              </a:schemeClr>
            </a:gs>
            <a:gs pos="100000">
              <a:schemeClr val="accent4">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Because she was a woman, her appearance was considered more important than it is for men. This shows that society often values a woman’s beauty over her intelligence, actions, and other important characteristics.</a:t>
          </a:r>
        </a:p>
      </dsp:txBody>
      <dsp:txXfrm>
        <a:off x="45292" y="2050128"/>
        <a:ext cx="6502491" cy="837226"/>
      </dsp:txXfrm>
    </dsp:sp>
    <dsp:sp modelId="{E444FB18-5A62-1F4A-AA19-F195694B399E}">
      <dsp:nvSpPr>
        <dsp:cNvPr id="0" name=""/>
        <dsp:cNvSpPr/>
      </dsp:nvSpPr>
      <dsp:spPr>
        <a:xfrm>
          <a:off x="0" y="2970086"/>
          <a:ext cx="6593075" cy="927810"/>
        </a:xfrm>
        <a:prstGeom prst="roundRect">
          <a:avLst/>
        </a:prstGeom>
        <a:gradFill rotWithShape="0">
          <a:gsLst>
            <a:gs pos="0">
              <a:schemeClr val="accent5">
                <a:hueOff val="0"/>
                <a:satOff val="0"/>
                <a:lumOff val="0"/>
                <a:alphaOff val="0"/>
                <a:tint val="98000"/>
                <a:lumMod val="100000"/>
              </a:schemeClr>
            </a:gs>
            <a:gs pos="100000">
              <a:schemeClr val="accent5">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This something that we still see today. For example, female politicians are always asked about the clothing they are wearing. Men are never asked these questions.</a:t>
          </a:r>
        </a:p>
      </dsp:txBody>
      <dsp:txXfrm>
        <a:off x="45292" y="3015378"/>
        <a:ext cx="6502491" cy="8372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305AD1-1ADD-415A-955C-A1D6362ACA3B}">
      <dsp:nvSpPr>
        <dsp:cNvPr id="0" name=""/>
        <dsp:cNvSpPr/>
      </dsp:nvSpPr>
      <dsp:spPr>
        <a:xfrm>
          <a:off x="0" y="840284"/>
          <a:ext cx="5741533" cy="155129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7FC15E-1EAA-4FEC-BDA8-2C8B00D97812}">
      <dsp:nvSpPr>
        <dsp:cNvPr id="0" name=""/>
        <dsp:cNvSpPr/>
      </dsp:nvSpPr>
      <dsp:spPr>
        <a:xfrm>
          <a:off x="469266" y="1189326"/>
          <a:ext cx="853212" cy="8532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658D204-C108-4F85-A765-F3A1D749811C}">
      <dsp:nvSpPr>
        <dsp:cNvPr id="0" name=""/>
        <dsp:cNvSpPr/>
      </dsp:nvSpPr>
      <dsp:spPr>
        <a:xfrm>
          <a:off x="1791745" y="840284"/>
          <a:ext cx="3949788" cy="1551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179" tIns="164179" rIns="164179" bIns="164179" numCol="1" spcCol="1270" anchor="ctr" anchorCtr="0">
          <a:noAutofit/>
        </a:bodyPr>
        <a:lstStyle/>
        <a:p>
          <a:pPr marL="0" lvl="0" indent="0" algn="l" defTabSz="1111250">
            <a:lnSpc>
              <a:spcPct val="90000"/>
            </a:lnSpc>
            <a:spcBef>
              <a:spcPct val="0"/>
            </a:spcBef>
            <a:spcAft>
              <a:spcPct val="35000"/>
            </a:spcAft>
            <a:buNone/>
          </a:pPr>
          <a:r>
            <a:rPr lang="en-US" sz="2500" kern="1200"/>
            <a:t>Read the entire page.</a:t>
          </a:r>
        </a:p>
      </dsp:txBody>
      <dsp:txXfrm>
        <a:off x="1791745" y="840284"/>
        <a:ext cx="3949788" cy="1551294"/>
      </dsp:txXfrm>
    </dsp:sp>
    <dsp:sp modelId="{E5B6D687-F5C1-48F2-A8C8-BC1A903854F0}">
      <dsp:nvSpPr>
        <dsp:cNvPr id="0" name=""/>
        <dsp:cNvSpPr/>
      </dsp:nvSpPr>
      <dsp:spPr>
        <a:xfrm>
          <a:off x="0" y="2779403"/>
          <a:ext cx="5741533" cy="155129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884B89-4AEE-4C8D-86B0-83A920232748}">
      <dsp:nvSpPr>
        <dsp:cNvPr id="0" name=""/>
        <dsp:cNvSpPr/>
      </dsp:nvSpPr>
      <dsp:spPr>
        <a:xfrm>
          <a:off x="469266" y="3128444"/>
          <a:ext cx="853212" cy="8532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B44655E-4274-4C37-A532-50D89B6E57BE}">
      <dsp:nvSpPr>
        <dsp:cNvPr id="0" name=""/>
        <dsp:cNvSpPr/>
      </dsp:nvSpPr>
      <dsp:spPr>
        <a:xfrm>
          <a:off x="1791745" y="2779403"/>
          <a:ext cx="3949788" cy="1551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179" tIns="164179" rIns="164179" bIns="164179" numCol="1" spcCol="1270" anchor="ctr" anchorCtr="0">
          <a:noAutofit/>
        </a:bodyPr>
        <a:lstStyle/>
        <a:p>
          <a:pPr marL="0" lvl="0" indent="0" algn="l" defTabSz="1111250">
            <a:lnSpc>
              <a:spcPct val="90000"/>
            </a:lnSpc>
            <a:spcBef>
              <a:spcPct val="0"/>
            </a:spcBef>
            <a:spcAft>
              <a:spcPct val="35000"/>
            </a:spcAft>
            <a:buNone/>
          </a:pPr>
          <a:r>
            <a:rPr lang="en-US" sz="2500" kern="1200"/>
            <a:t>Answer the two questions with a partner.</a:t>
          </a:r>
        </a:p>
      </dsp:txBody>
      <dsp:txXfrm>
        <a:off x="1791745" y="2779403"/>
        <a:ext cx="3949788" cy="15512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BCA74C-FEF4-F34F-96E3-CF990B319E46}">
      <dsp:nvSpPr>
        <dsp:cNvPr id="0" name=""/>
        <dsp:cNvSpPr/>
      </dsp:nvSpPr>
      <dsp:spPr>
        <a:xfrm>
          <a:off x="0" y="0"/>
          <a:ext cx="5003347" cy="1475163"/>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Why do portraits of these leaders exist? What does that tell you about their significance? (page 58)</a:t>
          </a:r>
        </a:p>
      </dsp:txBody>
      <dsp:txXfrm>
        <a:off x="43206" y="43206"/>
        <a:ext cx="3411531" cy="1388751"/>
      </dsp:txXfrm>
    </dsp:sp>
    <dsp:sp modelId="{68034824-16CC-A14D-A58A-A711E1FE4BC5}">
      <dsp:nvSpPr>
        <dsp:cNvPr id="0" name=""/>
        <dsp:cNvSpPr/>
      </dsp:nvSpPr>
      <dsp:spPr>
        <a:xfrm>
          <a:off x="441471" y="1721023"/>
          <a:ext cx="5003347" cy="1475163"/>
        </a:xfrm>
        <a:prstGeom prst="roundRect">
          <a:avLst>
            <a:gd name="adj" fmla="val 10000"/>
          </a:avLst>
        </a:prstGeom>
        <a:solidFill>
          <a:schemeClr val="accent2">
            <a:hueOff val="-1555074"/>
            <a:satOff val="-8227"/>
            <a:lumOff val="-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People in portraits are often well-known and/or important, making them significant.</a:t>
          </a:r>
        </a:p>
      </dsp:txBody>
      <dsp:txXfrm>
        <a:off x="484677" y="1764229"/>
        <a:ext cx="3516607" cy="1388751"/>
      </dsp:txXfrm>
    </dsp:sp>
    <dsp:sp modelId="{828BCF96-F5F2-5B4C-AB42-2ACE84A0BBD3}">
      <dsp:nvSpPr>
        <dsp:cNvPr id="0" name=""/>
        <dsp:cNvSpPr/>
      </dsp:nvSpPr>
      <dsp:spPr>
        <a:xfrm>
          <a:off x="882943" y="3442047"/>
          <a:ext cx="5003347" cy="1475163"/>
        </a:xfrm>
        <a:prstGeom prst="roundRect">
          <a:avLst>
            <a:gd name="adj" fmla="val 10000"/>
          </a:avLst>
        </a:prstGeom>
        <a:solidFill>
          <a:schemeClr val="accent2">
            <a:hueOff val="-3110148"/>
            <a:satOff val="-16453"/>
            <a:lumOff val="-627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Portraits like these were expensive, so seeing someone in a portrait is a sign that they were wealthy.</a:t>
          </a:r>
        </a:p>
      </dsp:txBody>
      <dsp:txXfrm>
        <a:off x="926149" y="3485253"/>
        <a:ext cx="3516607" cy="1388751"/>
      </dsp:txXfrm>
    </dsp:sp>
    <dsp:sp modelId="{C828D1B8-286A-3C46-8086-847B0062AD4B}">
      <dsp:nvSpPr>
        <dsp:cNvPr id="0" name=""/>
        <dsp:cNvSpPr/>
      </dsp:nvSpPr>
      <dsp:spPr>
        <a:xfrm>
          <a:off x="4044491" y="1118665"/>
          <a:ext cx="958856" cy="958856"/>
        </a:xfrm>
        <a:prstGeom prst="downArrow">
          <a:avLst>
            <a:gd name="adj1" fmla="val 55000"/>
            <a:gd name="adj2" fmla="val 45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260234" y="1118665"/>
        <a:ext cx="527370" cy="721539"/>
      </dsp:txXfrm>
    </dsp:sp>
    <dsp:sp modelId="{EB646650-6FE4-334D-B3A6-557DCD68E5C1}">
      <dsp:nvSpPr>
        <dsp:cNvPr id="0" name=""/>
        <dsp:cNvSpPr/>
      </dsp:nvSpPr>
      <dsp:spPr>
        <a:xfrm>
          <a:off x="4485963" y="2829854"/>
          <a:ext cx="958856" cy="958856"/>
        </a:xfrm>
        <a:prstGeom prst="downArrow">
          <a:avLst>
            <a:gd name="adj1" fmla="val 55000"/>
            <a:gd name="adj2" fmla="val 45000"/>
          </a:avLst>
        </a:prstGeom>
        <a:solidFill>
          <a:schemeClr val="accent2">
            <a:tint val="40000"/>
            <a:alpha val="90000"/>
            <a:hueOff val="-3871361"/>
            <a:satOff val="-19132"/>
            <a:lumOff val="-1925"/>
            <a:alphaOff val="0"/>
          </a:schemeClr>
        </a:solidFill>
        <a:ln w="19050" cap="rnd" cmpd="sng" algn="ctr">
          <a:solidFill>
            <a:schemeClr val="accent2">
              <a:tint val="40000"/>
              <a:alpha val="90000"/>
              <a:hueOff val="-3871361"/>
              <a:satOff val="-19132"/>
              <a:lumOff val="-19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701706" y="2829854"/>
        <a:ext cx="527370" cy="7215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F2E7BC-A5BB-5943-A4D3-A695129165BA}">
      <dsp:nvSpPr>
        <dsp:cNvPr id="0" name=""/>
        <dsp:cNvSpPr/>
      </dsp:nvSpPr>
      <dsp:spPr>
        <a:xfrm>
          <a:off x="0" y="0"/>
          <a:ext cx="5563419" cy="2169081"/>
        </a:xfrm>
        <a:prstGeom prst="roundRect">
          <a:avLst>
            <a:gd name="adj" fmla="val 10000"/>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What is Rashid al-Din saying about the importance of one particular person to history (page 58)?</a:t>
          </a:r>
        </a:p>
      </dsp:txBody>
      <dsp:txXfrm>
        <a:off x="63530" y="63530"/>
        <a:ext cx="3321504" cy="2042021"/>
      </dsp:txXfrm>
    </dsp:sp>
    <dsp:sp modelId="{CDE4256A-9A12-2745-B467-4E2D39911076}">
      <dsp:nvSpPr>
        <dsp:cNvPr id="0" name=""/>
        <dsp:cNvSpPr/>
      </dsp:nvSpPr>
      <dsp:spPr>
        <a:xfrm>
          <a:off x="981779" y="2651100"/>
          <a:ext cx="5563419" cy="2169081"/>
        </a:xfrm>
        <a:prstGeom prst="roundRect">
          <a:avLst>
            <a:gd name="adj" fmla="val 10000"/>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He is saying that Chinggis Khan’s rule was important because it was considered a “strange incident” and a “marvelous unusual event”.</a:t>
          </a:r>
        </a:p>
      </dsp:txBody>
      <dsp:txXfrm>
        <a:off x="1045309" y="2714630"/>
        <a:ext cx="3044676" cy="2042021"/>
      </dsp:txXfrm>
    </dsp:sp>
    <dsp:sp modelId="{556D5C0D-2722-5542-976E-EA233ABB4CDA}">
      <dsp:nvSpPr>
        <dsp:cNvPr id="0" name=""/>
        <dsp:cNvSpPr/>
      </dsp:nvSpPr>
      <dsp:spPr>
        <a:xfrm>
          <a:off x="4153515" y="1705139"/>
          <a:ext cx="1409903" cy="1409903"/>
        </a:xfrm>
        <a:prstGeom prst="downArrow">
          <a:avLst>
            <a:gd name="adj1" fmla="val 55000"/>
            <a:gd name="adj2" fmla="val 45000"/>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470743" y="1705139"/>
        <a:ext cx="775447" cy="10609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DBFC0A-F5A1-4943-9780-E35EF60DAE0D}">
      <dsp:nvSpPr>
        <dsp:cNvPr id="0" name=""/>
        <dsp:cNvSpPr/>
      </dsp:nvSpPr>
      <dsp:spPr>
        <a:xfrm>
          <a:off x="0" y="37141"/>
          <a:ext cx="5741533" cy="249795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Read about Salah al-Din, Chinggis Khan, and Eleanor of Aquitaine on pages 60 to 63 in the Nelson textbook.</a:t>
          </a:r>
        </a:p>
      </dsp:txBody>
      <dsp:txXfrm>
        <a:off x="121940" y="159081"/>
        <a:ext cx="5497653" cy="2254070"/>
      </dsp:txXfrm>
    </dsp:sp>
    <dsp:sp modelId="{4AD62CE0-0C00-F849-9995-3EDB7819C07E}">
      <dsp:nvSpPr>
        <dsp:cNvPr id="0" name=""/>
        <dsp:cNvSpPr/>
      </dsp:nvSpPr>
      <dsp:spPr>
        <a:xfrm>
          <a:off x="0" y="2635891"/>
          <a:ext cx="5741533" cy="2497950"/>
        </a:xfrm>
        <a:prstGeom prst="roundRect">
          <a:avLst/>
        </a:prstGeom>
        <a:solidFill>
          <a:schemeClr val="accent2">
            <a:hueOff val="-3110148"/>
            <a:satOff val="-16453"/>
            <a:lumOff val="-627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Fill out the handout with evidence of how these people were significant.</a:t>
          </a:r>
        </a:p>
      </dsp:txBody>
      <dsp:txXfrm>
        <a:off x="121940" y="2757831"/>
        <a:ext cx="5497653" cy="22540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F070CC-1249-F34F-954B-075E27BCC7D6}">
      <dsp:nvSpPr>
        <dsp:cNvPr id="0" name=""/>
        <dsp:cNvSpPr/>
      </dsp:nvSpPr>
      <dsp:spPr>
        <a:xfrm>
          <a:off x="0" y="646897"/>
          <a:ext cx="2060335" cy="1236201"/>
        </a:xfrm>
        <a:prstGeom prst="rect">
          <a:avLst/>
        </a:prstGeom>
        <a:gradFill rotWithShape="0">
          <a:gsLst>
            <a:gs pos="0">
              <a:schemeClr val="accent6">
                <a:hueOff val="0"/>
                <a:satOff val="0"/>
                <a:lumOff val="0"/>
                <a:alphaOff val="0"/>
                <a:tint val="98000"/>
                <a:lumMod val="100000"/>
              </a:schemeClr>
            </a:gs>
            <a:gs pos="100000">
              <a:schemeClr val="accent6">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United the Muslim states</a:t>
          </a:r>
        </a:p>
      </dsp:txBody>
      <dsp:txXfrm>
        <a:off x="0" y="646897"/>
        <a:ext cx="2060335" cy="1236201"/>
      </dsp:txXfrm>
    </dsp:sp>
    <dsp:sp modelId="{0277BEF2-A3F2-EA4D-97BB-48E5C7D041B6}">
      <dsp:nvSpPr>
        <dsp:cNvPr id="0" name=""/>
        <dsp:cNvSpPr/>
      </dsp:nvSpPr>
      <dsp:spPr>
        <a:xfrm>
          <a:off x="2266369" y="646897"/>
          <a:ext cx="2060335" cy="1236201"/>
        </a:xfrm>
        <a:prstGeom prst="rect">
          <a:avLst/>
        </a:prstGeom>
        <a:gradFill rotWithShape="0">
          <a:gsLst>
            <a:gs pos="0">
              <a:schemeClr val="accent6">
                <a:hueOff val="0"/>
                <a:satOff val="0"/>
                <a:lumOff val="0"/>
                <a:alphaOff val="0"/>
                <a:tint val="98000"/>
                <a:lumMod val="100000"/>
              </a:schemeClr>
            </a:gs>
            <a:gs pos="100000">
              <a:schemeClr val="accent6">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Led the Muslim forces that recaptured Jerusalem</a:t>
          </a:r>
        </a:p>
      </dsp:txBody>
      <dsp:txXfrm>
        <a:off x="2266369" y="646897"/>
        <a:ext cx="2060335" cy="1236201"/>
      </dsp:txXfrm>
    </dsp:sp>
    <dsp:sp modelId="{913999A8-5F5F-F04B-A5D0-92493CF30CA3}">
      <dsp:nvSpPr>
        <dsp:cNvPr id="0" name=""/>
        <dsp:cNvSpPr/>
      </dsp:nvSpPr>
      <dsp:spPr>
        <a:xfrm>
          <a:off x="4532739" y="646897"/>
          <a:ext cx="2060335" cy="1236201"/>
        </a:xfrm>
        <a:prstGeom prst="rect">
          <a:avLst/>
        </a:prstGeom>
        <a:gradFill rotWithShape="0">
          <a:gsLst>
            <a:gs pos="0">
              <a:schemeClr val="accent6">
                <a:hueOff val="0"/>
                <a:satOff val="0"/>
                <a:lumOff val="0"/>
                <a:alphaOff val="0"/>
                <a:tint val="98000"/>
                <a:lumMod val="100000"/>
              </a:schemeClr>
            </a:gs>
            <a:gs pos="100000">
              <a:schemeClr val="accent6">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Negotiated the end of the Third Crusade</a:t>
          </a:r>
        </a:p>
      </dsp:txBody>
      <dsp:txXfrm>
        <a:off x="4532739" y="646897"/>
        <a:ext cx="2060335" cy="1236201"/>
      </dsp:txXfrm>
    </dsp:sp>
    <dsp:sp modelId="{C412234C-57EE-7C40-8A62-64C1DB64BFB2}">
      <dsp:nvSpPr>
        <dsp:cNvPr id="0" name=""/>
        <dsp:cNvSpPr/>
      </dsp:nvSpPr>
      <dsp:spPr>
        <a:xfrm>
          <a:off x="0" y="2089132"/>
          <a:ext cx="2060335" cy="1236201"/>
        </a:xfrm>
        <a:prstGeom prst="rect">
          <a:avLst/>
        </a:prstGeom>
        <a:gradFill rotWithShape="0">
          <a:gsLst>
            <a:gs pos="0">
              <a:schemeClr val="accent6">
                <a:hueOff val="0"/>
                <a:satOff val="0"/>
                <a:lumOff val="0"/>
                <a:alphaOff val="0"/>
                <a:tint val="98000"/>
                <a:lumMod val="100000"/>
              </a:schemeClr>
            </a:gs>
            <a:gs pos="100000">
              <a:schemeClr val="accent6">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Was viewed as generous, valiant, diplomatic, and smart</a:t>
          </a:r>
        </a:p>
      </dsp:txBody>
      <dsp:txXfrm>
        <a:off x="0" y="2089132"/>
        <a:ext cx="2060335" cy="1236201"/>
      </dsp:txXfrm>
    </dsp:sp>
    <dsp:sp modelId="{A323B1EB-2DC5-9249-9E77-31BC1FD53EB3}">
      <dsp:nvSpPr>
        <dsp:cNvPr id="0" name=""/>
        <dsp:cNvSpPr/>
      </dsp:nvSpPr>
      <dsp:spPr>
        <a:xfrm>
          <a:off x="2266369" y="2089132"/>
          <a:ext cx="2060335" cy="1236201"/>
        </a:xfrm>
        <a:prstGeom prst="rect">
          <a:avLst/>
        </a:prstGeom>
        <a:gradFill rotWithShape="0">
          <a:gsLst>
            <a:gs pos="0">
              <a:schemeClr val="accent6">
                <a:hueOff val="0"/>
                <a:satOff val="0"/>
                <a:lumOff val="0"/>
                <a:alphaOff val="0"/>
                <a:tint val="98000"/>
                <a:lumMod val="100000"/>
              </a:schemeClr>
            </a:gs>
            <a:gs pos="100000">
              <a:schemeClr val="accent6">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Inspired loyalty</a:t>
          </a:r>
        </a:p>
      </dsp:txBody>
      <dsp:txXfrm>
        <a:off x="2266369" y="2089132"/>
        <a:ext cx="2060335" cy="1236201"/>
      </dsp:txXfrm>
    </dsp:sp>
    <dsp:sp modelId="{90928758-815F-7D42-9B1C-149414A93852}">
      <dsp:nvSpPr>
        <dsp:cNvPr id="0" name=""/>
        <dsp:cNvSpPr/>
      </dsp:nvSpPr>
      <dsp:spPr>
        <a:xfrm>
          <a:off x="4532739" y="2089132"/>
          <a:ext cx="2060335" cy="1236201"/>
        </a:xfrm>
        <a:prstGeom prst="rect">
          <a:avLst/>
        </a:prstGeom>
        <a:gradFill rotWithShape="0">
          <a:gsLst>
            <a:gs pos="0">
              <a:schemeClr val="accent6">
                <a:hueOff val="0"/>
                <a:satOff val="0"/>
                <a:lumOff val="0"/>
                <a:alphaOff val="0"/>
                <a:tint val="98000"/>
                <a:lumMod val="100000"/>
              </a:schemeClr>
            </a:gs>
            <a:gs pos="100000">
              <a:schemeClr val="accent6">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Was mourned by Muslims and non-Muslims when he died</a:t>
          </a:r>
        </a:p>
      </dsp:txBody>
      <dsp:txXfrm>
        <a:off x="4532739" y="2089132"/>
        <a:ext cx="2060335" cy="123620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6DDAA2-D872-E64D-9655-349E89C4D86D}">
      <dsp:nvSpPr>
        <dsp:cNvPr id="0" name=""/>
        <dsp:cNvSpPr/>
      </dsp:nvSpPr>
      <dsp:spPr>
        <a:xfrm>
          <a:off x="484540" y="0"/>
          <a:ext cx="4917211" cy="4917211"/>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54B537-221A-0042-806A-00D387901AE8}">
      <dsp:nvSpPr>
        <dsp:cNvPr id="0" name=""/>
        <dsp:cNvSpPr/>
      </dsp:nvSpPr>
      <dsp:spPr>
        <a:xfrm>
          <a:off x="951675" y="467135"/>
          <a:ext cx="1917712" cy="1917712"/>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Conquered millions of people and huge territories</a:t>
          </a:r>
        </a:p>
      </dsp:txBody>
      <dsp:txXfrm>
        <a:off x="1045290" y="560750"/>
        <a:ext cx="1730482" cy="1730482"/>
      </dsp:txXfrm>
    </dsp:sp>
    <dsp:sp modelId="{3E46EBE9-8863-B245-9120-3B9D83E64533}">
      <dsp:nvSpPr>
        <dsp:cNvPr id="0" name=""/>
        <dsp:cNvSpPr/>
      </dsp:nvSpPr>
      <dsp:spPr>
        <a:xfrm>
          <a:off x="3016903" y="467135"/>
          <a:ext cx="1917712" cy="1917712"/>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United nomadic Mongols</a:t>
          </a:r>
        </a:p>
      </dsp:txBody>
      <dsp:txXfrm>
        <a:off x="3110518" y="560750"/>
        <a:ext cx="1730482" cy="1730482"/>
      </dsp:txXfrm>
    </dsp:sp>
    <dsp:sp modelId="{36B33BE5-658E-5E40-AC71-0E2710EDADF4}">
      <dsp:nvSpPr>
        <dsp:cNvPr id="0" name=""/>
        <dsp:cNvSpPr/>
      </dsp:nvSpPr>
      <dsp:spPr>
        <a:xfrm>
          <a:off x="951675" y="2532363"/>
          <a:ext cx="1917712" cy="1917712"/>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Introduced the first writing system for the Mongolian language</a:t>
          </a:r>
        </a:p>
      </dsp:txBody>
      <dsp:txXfrm>
        <a:off x="1045290" y="2625978"/>
        <a:ext cx="1730482" cy="1730482"/>
      </dsp:txXfrm>
    </dsp:sp>
    <dsp:sp modelId="{C1C1EF5E-D49A-9F47-8651-02CA7868D57F}">
      <dsp:nvSpPr>
        <dsp:cNvPr id="0" name=""/>
        <dsp:cNvSpPr/>
      </dsp:nvSpPr>
      <dsp:spPr>
        <a:xfrm>
          <a:off x="3016903" y="2532363"/>
          <a:ext cx="1917712" cy="1917712"/>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Initiated the Mongolian Peace (Pax Mongolica), which enabled trade, art, and culture to flourish</a:t>
          </a:r>
        </a:p>
      </dsp:txBody>
      <dsp:txXfrm>
        <a:off x="3110518" y="2625978"/>
        <a:ext cx="1730482" cy="173048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F4BA22-0638-C845-A0E3-51FDA0C7F9C3}">
      <dsp:nvSpPr>
        <dsp:cNvPr id="0" name=""/>
        <dsp:cNvSpPr/>
      </dsp:nvSpPr>
      <dsp:spPr>
        <a:xfrm>
          <a:off x="0" y="548481"/>
          <a:ext cx="1963208" cy="1177924"/>
        </a:xfrm>
        <a:prstGeom prst="rect">
          <a:avLst/>
        </a:prstGeom>
        <a:gradFill rotWithShape="0">
          <a:gsLst>
            <a:gs pos="0">
              <a:schemeClr val="accent5">
                <a:hueOff val="0"/>
                <a:satOff val="0"/>
                <a:lumOff val="0"/>
                <a:alphaOff val="0"/>
                <a:tint val="98000"/>
                <a:lumMod val="100000"/>
              </a:schemeClr>
            </a:gs>
            <a:gs pos="100000">
              <a:schemeClr val="accent5">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Was queen of France and England</a:t>
          </a:r>
        </a:p>
      </dsp:txBody>
      <dsp:txXfrm>
        <a:off x="0" y="548481"/>
        <a:ext cx="1963208" cy="1177924"/>
      </dsp:txXfrm>
    </dsp:sp>
    <dsp:sp modelId="{15A4B7B3-29CF-CE40-93FC-05E581D9051D}">
      <dsp:nvSpPr>
        <dsp:cNvPr id="0" name=""/>
        <dsp:cNvSpPr/>
      </dsp:nvSpPr>
      <dsp:spPr>
        <a:xfrm>
          <a:off x="2159528" y="548481"/>
          <a:ext cx="1963208" cy="1177924"/>
        </a:xfrm>
        <a:prstGeom prst="rect">
          <a:avLst/>
        </a:prstGeom>
        <a:gradFill rotWithShape="0">
          <a:gsLst>
            <a:gs pos="0">
              <a:schemeClr val="accent5">
                <a:hueOff val="-400987"/>
                <a:satOff val="220"/>
                <a:lumOff val="1059"/>
                <a:alphaOff val="0"/>
                <a:tint val="98000"/>
                <a:lumMod val="100000"/>
              </a:schemeClr>
            </a:gs>
            <a:gs pos="100000">
              <a:schemeClr val="accent5">
                <a:hueOff val="-400987"/>
                <a:satOff val="220"/>
                <a:lumOff val="1059"/>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Helped to lead the Second Crusade</a:t>
          </a:r>
        </a:p>
      </dsp:txBody>
      <dsp:txXfrm>
        <a:off x="2159528" y="548481"/>
        <a:ext cx="1963208" cy="1177924"/>
      </dsp:txXfrm>
    </dsp:sp>
    <dsp:sp modelId="{8A733783-B5CF-4B44-BDEC-46CAE55C2979}">
      <dsp:nvSpPr>
        <dsp:cNvPr id="0" name=""/>
        <dsp:cNvSpPr/>
      </dsp:nvSpPr>
      <dsp:spPr>
        <a:xfrm>
          <a:off x="4319057" y="548481"/>
          <a:ext cx="1963208" cy="1177924"/>
        </a:xfrm>
        <a:prstGeom prst="rect">
          <a:avLst/>
        </a:prstGeom>
        <a:gradFill rotWithShape="0">
          <a:gsLst>
            <a:gs pos="0">
              <a:schemeClr val="accent5">
                <a:hueOff val="-801975"/>
                <a:satOff val="441"/>
                <a:lumOff val="2118"/>
                <a:alphaOff val="0"/>
                <a:tint val="98000"/>
                <a:lumMod val="100000"/>
              </a:schemeClr>
            </a:gs>
            <a:gs pos="100000">
              <a:schemeClr val="accent5">
                <a:hueOff val="-801975"/>
                <a:satOff val="441"/>
                <a:lumOff val="2118"/>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Recruited thousands of crusaders</a:t>
          </a:r>
        </a:p>
      </dsp:txBody>
      <dsp:txXfrm>
        <a:off x="4319057" y="548481"/>
        <a:ext cx="1963208" cy="1177924"/>
      </dsp:txXfrm>
    </dsp:sp>
    <dsp:sp modelId="{547F4557-45F7-954E-89AF-D8CAD942C205}">
      <dsp:nvSpPr>
        <dsp:cNvPr id="0" name=""/>
        <dsp:cNvSpPr/>
      </dsp:nvSpPr>
      <dsp:spPr>
        <a:xfrm>
          <a:off x="0" y="1922726"/>
          <a:ext cx="1963208" cy="1177924"/>
        </a:xfrm>
        <a:prstGeom prst="rect">
          <a:avLst/>
        </a:prstGeom>
        <a:gradFill rotWithShape="0">
          <a:gsLst>
            <a:gs pos="0">
              <a:schemeClr val="accent5">
                <a:hueOff val="-1202962"/>
                <a:satOff val="661"/>
                <a:lumOff val="3176"/>
                <a:alphaOff val="0"/>
                <a:tint val="98000"/>
                <a:lumMod val="100000"/>
              </a:schemeClr>
            </a:gs>
            <a:gs pos="100000">
              <a:schemeClr val="accent5">
                <a:hueOff val="-1202962"/>
                <a:satOff val="661"/>
                <a:lumOff val="3176"/>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Challenged the expectations about women’s roles in feudal European society</a:t>
          </a:r>
        </a:p>
      </dsp:txBody>
      <dsp:txXfrm>
        <a:off x="0" y="1922726"/>
        <a:ext cx="1963208" cy="1177924"/>
      </dsp:txXfrm>
    </dsp:sp>
    <dsp:sp modelId="{C7DCDB60-D0E3-BE41-AB1A-50E1F21B0B8C}">
      <dsp:nvSpPr>
        <dsp:cNvPr id="0" name=""/>
        <dsp:cNvSpPr/>
      </dsp:nvSpPr>
      <dsp:spPr>
        <a:xfrm>
          <a:off x="2159528" y="1922726"/>
          <a:ext cx="1963208" cy="1177924"/>
        </a:xfrm>
        <a:prstGeom prst="rect">
          <a:avLst/>
        </a:prstGeom>
        <a:gradFill rotWithShape="0">
          <a:gsLst>
            <a:gs pos="0">
              <a:schemeClr val="accent5">
                <a:hueOff val="-1603950"/>
                <a:satOff val="882"/>
                <a:lumOff val="4235"/>
                <a:alphaOff val="0"/>
                <a:tint val="98000"/>
                <a:lumMod val="100000"/>
              </a:schemeClr>
            </a:gs>
            <a:gs pos="100000">
              <a:schemeClr val="accent5">
                <a:hueOff val="-1603950"/>
                <a:satOff val="882"/>
                <a:lumOff val="4235"/>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Advised kings</a:t>
          </a:r>
        </a:p>
      </dsp:txBody>
      <dsp:txXfrm>
        <a:off x="2159528" y="1922726"/>
        <a:ext cx="1963208" cy="1177924"/>
      </dsp:txXfrm>
    </dsp:sp>
    <dsp:sp modelId="{8B6F7B4F-EF76-764B-84EA-2C9F9DC3113D}">
      <dsp:nvSpPr>
        <dsp:cNvPr id="0" name=""/>
        <dsp:cNvSpPr/>
      </dsp:nvSpPr>
      <dsp:spPr>
        <a:xfrm>
          <a:off x="4319057" y="1922726"/>
          <a:ext cx="1963208" cy="1177924"/>
        </a:xfrm>
        <a:prstGeom prst="rect">
          <a:avLst/>
        </a:prstGeom>
        <a:gradFill rotWithShape="0">
          <a:gsLst>
            <a:gs pos="0">
              <a:schemeClr val="accent5">
                <a:hueOff val="-2004937"/>
                <a:satOff val="1102"/>
                <a:lumOff val="5294"/>
                <a:alphaOff val="0"/>
                <a:tint val="98000"/>
                <a:lumMod val="100000"/>
              </a:schemeClr>
            </a:gs>
            <a:gs pos="100000">
              <a:schemeClr val="accent5">
                <a:hueOff val="-2004937"/>
                <a:satOff val="1102"/>
                <a:lumOff val="5294"/>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Viewed as just, humble, and beautiful</a:t>
          </a:r>
        </a:p>
      </dsp:txBody>
      <dsp:txXfrm>
        <a:off x="4319057" y="1922726"/>
        <a:ext cx="1963208" cy="117792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208C9D-35EA-604D-9BC9-59D6F07231E8}">
      <dsp:nvSpPr>
        <dsp:cNvPr id="0" name=""/>
        <dsp:cNvSpPr/>
      </dsp:nvSpPr>
      <dsp:spPr>
        <a:xfrm>
          <a:off x="0" y="76715"/>
          <a:ext cx="6593075" cy="1230693"/>
        </a:xfrm>
        <a:prstGeom prst="roundRect">
          <a:avLst/>
        </a:prstGeom>
        <a:gradFill rotWithShape="0">
          <a:gsLst>
            <a:gs pos="0">
              <a:schemeClr val="dk2">
                <a:hueOff val="0"/>
                <a:satOff val="0"/>
                <a:lumOff val="0"/>
                <a:alphaOff val="0"/>
                <a:tint val="98000"/>
                <a:lumMod val="100000"/>
              </a:schemeClr>
            </a:gs>
            <a:gs pos="100000">
              <a:schemeClr val="dk2">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How is she depicted? What does it say about her significance? (page 62)</a:t>
          </a:r>
        </a:p>
      </dsp:txBody>
      <dsp:txXfrm>
        <a:off x="60077" y="136792"/>
        <a:ext cx="6472921" cy="1110539"/>
      </dsp:txXfrm>
    </dsp:sp>
    <dsp:sp modelId="{30DA480B-591C-FD44-8E20-E0876800CFC6}">
      <dsp:nvSpPr>
        <dsp:cNvPr id="0" name=""/>
        <dsp:cNvSpPr/>
      </dsp:nvSpPr>
      <dsp:spPr>
        <a:xfrm>
          <a:off x="0" y="1370769"/>
          <a:ext cx="6593075" cy="1230693"/>
        </a:xfrm>
        <a:prstGeom prst="roundRect">
          <a:avLst/>
        </a:prstGeom>
        <a:gradFill rotWithShape="0">
          <a:gsLst>
            <a:gs pos="0">
              <a:schemeClr val="dk2">
                <a:hueOff val="0"/>
                <a:satOff val="0"/>
                <a:lumOff val="0"/>
                <a:alphaOff val="0"/>
                <a:tint val="98000"/>
                <a:lumMod val="100000"/>
              </a:schemeClr>
            </a:gs>
            <a:gs pos="100000">
              <a:schemeClr val="dk2">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Eleanor is nobly and heroically leading the army, probably of crusaders.</a:t>
          </a:r>
        </a:p>
      </dsp:txBody>
      <dsp:txXfrm>
        <a:off x="60077" y="1430846"/>
        <a:ext cx="6472921" cy="1110539"/>
      </dsp:txXfrm>
    </dsp:sp>
    <dsp:sp modelId="{E6039ABE-B483-A149-B649-2CF8D7D7053F}">
      <dsp:nvSpPr>
        <dsp:cNvPr id="0" name=""/>
        <dsp:cNvSpPr/>
      </dsp:nvSpPr>
      <dsp:spPr>
        <a:xfrm>
          <a:off x="0" y="2664822"/>
          <a:ext cx="6593075" cy="1230693"/>
        </a:xfrm>
        <a:prstGeom prst="roundRect">
          <a:avLst/>
        </a:prstGeom>
        <a:gradFill rotWithShape="0">
          <a:gsLst>
            <a:gs pos="0">
              <a:schemeClr val="dk2">
                <a:hueOff val="0"/>
                <a:satOff val="0"/>
                <a:lumOff val="0"/>
                <a:alphaOff val="0"/>
                <a:tint val="98000"/>
                <a:lumMod val="100000"/>
              </a:schemeClr>
            </a:gs>
            <a:gs pos="100000">
              <a:schemeClr val="dk2">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She is in the front, while her husband is in the back. This suggests that Eleanor was a more dominant and admired figure.</a:t>
          </a:r>
        </a:p>
      </dsp:txBody>
      <dsp:txXfrm>
        <a:off x="60077" y="2724899"/>
        <a:ext cx="6472921" cy="111053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2/20/20</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2/20/20</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png"/><Relationship Id="rId7" Type="http://schemas.openxmlformats.org/officeDocument/2006/relationships/diagramColors" Target="../diagrams/colors7.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11.tiff"/></Relationships>
</file>

<file path=ppt/slides/_rels/slide11.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2.tiff"/><Relationship Id="rId7" Type="http://schemas.openxmlformats.org/officeDocument/2006/relationships/diagramColors" Target="../diagrams/colors8.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2.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3.tiff"/><Relationship Id="rId7" Type="http://schemas.openxmlformats.org/officeDocument/2006/relationships/diagramColors" Target="../diagrams/colors9.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4.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14.tiff"/><Relationship Id="rId7" Type="http://schemas.openxmlformats.org/officeDocument/2006/relationships/diagramColors" Target="../diagrams/colors1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5.xml.rels><?xml version="1.0" encoding="UTF-8" standalone="yes"?>
<Relationships xmlns="http://schemas.openxmlformats.org/package/2006/relationships"><Relationship Id="rId2" Type="http://schemas.openxmlformats.org/officeDocument/2006/relationships/hyperlink" Target="http://k12resources.nelson.com/social_studies/9780176860868/instructor/content/explorer/video/u02_video_1.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support.office.com/en-us/article/create-a-booklet-or-book-in-word-dfd94694-fa4f-4c71-a1c7-737c31539e4a" TargetMode="External"/><Relationship Id="rId2" Type="http://schemas.openxmlformats.org/officeDocument/2006/relationships/hyperlink" Target="http://www.lampinhand.com/artist-in-residence/2016/how-to-make-your-own-chapboo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0.tiff"/><Relationship Id="rId7" Type="http://schemas.openxmlformats.org/officeDocument/2006/relationships/diagramColors" Target="../diagrams/colors6.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06613-23E4-AF4F-8F47-9BE788B54F66}"/>
              </a:ext>
            </a:extLst>
          </p:cNvPr>
          <p:cNvSpPr>
            <a:spLocks noGrp="1"/>
          </p:cNvSpPr>
          <p:nvPr>
            <p:ph type="ctrTitle"/>
          </p:nvPr>
        </p:nvSpPr>
        <p:spPr/>
        <p:txBody>
          <a:bodyPr/>
          <a:lstStyle/>
          <a:p>
            <a:r>
              <a:rPr lang="en-US"/>
              <a:t>What makes a leader significant?</a:t>
            </a:r>
            <a:endParaRPr lang="en-US" dirty="0"/>
          </a:p>
        </p:txBody>
      </p:sp>
      <p:sp>
        <p:nvSpPr>
          <p:cNvPr id="3" name="Subtitle 2">
            <a:extLst>
              <a:ext uri="{FF2B5EF4-FFF2-40B4-BE49-F238E27FC236}">
                <a16:creationId xmlns:a16="http://schemas.microsoft.com/office/drawing/2014/main" id="{F214A45A-38E9-AD46-913D-5F2BD4F1F9F0}"/>
              </a:ext>
            </a:extLst>
          </p:cNvPr>
          <p:cNvSpPr>
            <a:spLocks noGrp="1"/>
          </p:cNvSpPr>
          <p:nvPr>
            <p:ph type="subTitle" idx="1"/>
          </p:nvPr>
        </p:nvSpPr>
        <p:spPr/>
        <p:txBody>
          <a:bodyPr>
            <a:normAutofit fontScale="85000" lnSpcReduction="20000"/>
          </a:bodyPr>
          <a:lstStyle/>
          <a:p>
            <a:pPr marL="285750" indent="-285750">
              <a:buFont typeface="Arial" panose="020B0604020202020204" pitchFamily="34" charset="0"/>
              <a:buChar char="•"/>
            </a:pPr>
            <a:r>
              <a:rPr lang="en-US"/>
              <a:t>Engage in critical thinking and communication</a:t>
            </a:r>
          </a:p>
          <a:p>
            <a:pPr marL="285750" indent="-285750">
              <a:buFont typeface="Arial" panose="020B0604020202020204" pitchFamily="34" charset="0"/>
              <a:buChar char="•"/>
            </a:pPr>
            <a:r>
              <a:rPr lang="en-US"/>
              <a:t>Engage in creative thinking</a:t>
            </a:r>
          </a:p>
          <a:p>
            <a:pPr marL="285750" indent="-285750">
              <a:buFont typeface="Arial" panose="020B0604020202020204" pitchFamily="34" charset="0"/>
              <a:buChar char="•"/>
            </a:pPr>
            <a:r>
              <a:rPr lang="en-US"/>
              <a:t>Assess the significance of people</a:t>
            </a:r>
          </a:p>
          <a:p>
            <a:pPr marL="285750" indent="-285750">
              <a:buFont typeface="Arial" panose="020B0604020202020204" pitchFamily="34" charset="0"/>
              <a:buChar char="•"/>
            </a:pPr>
            <a:r>
              <a:rPr lang="en-US"/>
              <a:t>Assess how conflicts between peoples stimulated significant cultural, social, and political change</a:t>
            </a:r>
            <a:endParaRPr lang="en-US" dirty="0"/>
          </a:p>
        </p:txBody>
      </p:sp>
    </p:spTree>
    <p:extLst>
      <p:ext uri="{BB962C8B-B14F-4D97-AF65-F5344CB8AC3E}">
        <p14:creationId xmlns:p14="http://schemas.microsoft.com/office/powerpoint/2010/main" val="3312585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A166780-9337-4437-95D3-5EA9D55AAA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B3D0F40-BF1F-4120-945D-90C5AAD6E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4654296" cy="6856214"/>
          </a:xfrm>
          <a:prstGeom prst="rect">
            <a:avLst/>
          </a:prstGeom>
          <a:blipFill dpi="0" rotWithShape="1">
            <a:blip r:embed="rId2"/>
            <a:srcRect/>
            <a:tile tx="0" ty="0" sx="100000" sy="100000" flip="none" algn="tl"/>
          </a:blipFill>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15640A69-3748-450C-8DDB-B2051AC04BC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1893"/>
          <a:stretch/>
        </p:blipFill>
        <p:spPr>
          <a:xfrm>
            <a:off x="0" y="0"/>
            <a:ext cx="4644770" cy="6856214"/>
          </a:xfrm>
          <a:prstGeom prst="rect">
            <a:avLst/>
          </a:prstGeom>
        </p:spPr>
      </p:pic>
      <p:sp>
        <p:nvSpPr>
          <p:cNvPr id="2" name="Title 1">
            <a:extLst>
              <a:ext uri="{FF2B5EF4-FFF2-40B4-BE49-F238E27FC236}">
                <a16:creationId xmlns:a16="http://schemas.microsoft.com/office/drawing/2014/main" id="{92160138-F761-4947-829C-AD3FA9A2340E}"/>
              </a:ext>
            </a:extLst>
          </p:cNvPr>
          <p:cNvSpPr>
            <a:spLocks noGrp="1"/>
          </p:cNvSpPr>
          <p:nvPr>
            <p:ph type="title"/>
          </p:nvPr>
        </p:nvSpPr>
        <p:spPr>
          <a:xfrm>
            <a:off x="685801" y="643466"/>
            <a:ext cx="3351530" cy="4995333"/>
          </a:xfrm>
        </p:spPr>
        <p:txBody>
          <a:bodyPr>
            <a:normAutofit/>
          </a:bodyPr>
          <a:lstStyle/>
          <a:p>
            <a:r>
              <a:rPr lang="en-US">
                <a:solidFill>
                  <a:srgbClr val="FFFFFF"/>
                </a:solidFill>
              </a:rPr>
              <a:t>Chinggis khan’s significance</a:t>
            </a:r>
          </a:p>
        </p:txBody>
      </p:sp>
      <p:sp useBgFill="1">
        <p:nvSpPr>
          <p:cNvPr id="16" name="Rectangle 15">
            <a:extLst>
              <a:ext uri="{FF2B5EF4-FFF2-40B4-BE49-F238E27FC236}">
                <a16:creationId xmlns:a16="http://schemas.microsoft.com/office/drawing/2014/main" id="{66F4F323-644B-4A47-97E9-BFB73840F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1120" y="-2"/>
            <a:ext cx="7537705" cy="68562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A61D3020-DA59-462A-9D6A-B2B8255A138D}"/>
              </a:ext>
            </a:extLst>
          </p:cNvPr>
          <p:cNvGraphicFramePr>
            <a:graphicFrameLocks noGrp="1"/>
          </p:cNvGraphicFramePr>
          <p:nvPr>
            <p:ph idx="1"/>
            <p:extLst>
              <p:ext uri="{D42A27DB-BD31-4B8C-83A1-F6EECF244321}">
                <p14:modId xmlns:p14="http://schemas.microsoft.com/office/powerpoint/2010/main" val="677736238"/>
              </p:ext>
            </p:extLst>
          </p:nvPr>
        </p:nvGraphicFramePr>
        <p:xfrm>
          <a:off x="5467509" y="804671"/>
          <a:ext cx="5886291" cy="49172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a:extLst>
              <a:ext uri="{FF2B5EF4-FFF2-40B4-BE49-F238E27FC236}">
                <a16:creationId xmlns:a16="http://schemas.microsoft.com/office/drawing/2014/main" id="{419FB62A-836F-DD46-94D4-FE6B369235F2}"/>
              </a:ext>
            </a:extLst>
          </p:cNvPr>
          <p:cNvPicPr>
            <a:picLocks noChangeAspect="1"/>
          </p:cNvPicPr>
          <p:nvPr/>
        </p:nvPicPr>
        <p:blipFill>
          <a:blip r:embed="rId9"/>
          <a:stretch>
            <a:fillRect/>
          </a:stretch>
        </p:blipFill>
        <p:spPr>
          <a:xfrm>
            <a:off x="395160" y="4424890"/>
            <a:ext cx="3860800" cy="1943100"/>
          </a:xfrm>
          <a:prstGeom prst="rect">
            <a:avLst/>
          </a:prstGeom>
        </p:spPr>
      </p:pic>
    </p:spTree>
    <p:extLst>
      <p:ext uri="{BB962C8B-B14F-4D97-AF65-F5344CB8AC3E}">
        <p14:creationId xmlns:p14="http://schemas.microsoft.com/office/powerpoint/2010/main" val="1419104940"/>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F936C-195B-C54B-AAE2-6A5E3B44C44F}"/>
              </a:ext>
            </a:extLst>
          </p:cNvPr>
          <p:cNvSpPr>
            <a:spLocks noGrp="1"/>
          </p:cNvSpPr>
          <p:nvPr>
            <p:ph type="title"/>
          </p:nvPr>
        </p:nvSpPr>
        <p:spPr>
          <a:xfrm>
            <a:off x="685802" y="609600"/>
            <a:ext cx="6282266" cy="1456267"/>
          </a:xfrm>
        </p:spPr>
        <p:txBody>
          <a:bodyPr>
            <a:normAutofit/>
          </a:bodyPr>
          <a:lstStyle/>
          <a:p>
            <a:r>
              <a:rPr lang="en-US" dirty="0"/>
              <a:t>Eleanor of Aquitaine’s significance</a:t>
            </a:r>
          </a:p>
        </p:txBody>
      </p:sp>
      <p:pic>
        <p:nvPicPr>
          <p:cNvPr id="6" name="Picture 5">
            <a:extLst>
              <a:ext uri="{FF2B5EF4-FFF2-40B4-BE49-F238E27FC236}">
                <a16:creationId xmlns:a16="http://schemas.microsoft.com/office/drawing/2014/main" id="{817212A0-2EA4-F046-81AF-9491C343AAD9}"/>
              </a:ext>
            </a:extLst>
          </p:cNvPr>
          <p:cNvPicPr>
            <a:picLocks noChangeAspect="1"/>
          </p:cNvPicPr>
          <p:nvPr/>
        </p:nvPicPr>
        <p:blipFill>
          <a:blip r:embed="rId3"/>
          <a:stretch>
            <a:fillRect/>
          </a:stretch>
        </p:blipFill>
        <p:spPr>
          <a:xfrm>
            <a:off x="7681589" y="990600"/>
            <a:ext cx="3264407" cy="4800599"/>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graphicFrame>
        <p:nvGraphicFramePr>
          <p:cNvPr id="5" name="Content Placeholder 2">
            <a:extLst>
              <a:ext uri="{FF2B5EF4-FFF2-40B4-BE49-F238E27FC236}">
                <a16:creationId xmlns:a16="http://schemas.microsoft.com/office/drawing/2014/main" id="{33C572A8-236E-43CE-88C3-844F80835331}"/>
              </a:ext>
            </a:extLst>
          </p:cNvPr>
          <p:cNvGraphicFramePr>
            <a:graphicFrameLocks noGrp="1"/>
          </p:cNvGraphicFramePr>
          <p:nvPr>
            <p:ph idx="1"/>
            <p:extLst>
              <p:ext uri="{D42A27DB-BD31-4B8C-83A1-F6EECF244321}">
                <p14:modId xmlns:p14="http://schemas.microsoft.com/office/powerpoint/2010/main" val="3310743847"/>
              </p:ext>
            </p:extLst>
          </p:nvPr>
        </p:nvGraphicFramePr>
        <p:xfrm>
          <a:off x="685802" y="2142067"/>
          <a:ext cx="6282266" cy="36491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85664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07A9C-A6D4-E740-9C1F-4E5CDC09179A}"/>
              </a:ext>
            </a:extLst>
          </p:cNvPr>
          <p:cNvSpPr>
            <a:spLocks noGrp="1"/>
          </p:cNvSpPr>
          <p:nvPr>
            <p:ph type="title"/>
          </p:nvPr>
        </p:nvSpPr>
        <p:spPr>
          <a:xfrm>
            <a:off x="4955458" y="639097"/>
            <a:ext cx="6593075" cy="1612490"/>
          </a:xfrm>
        </p:spPr>
        <p:txBody>
          <a:bodyPr>
            <a:normAutofit/>
          </a:bodyPr>
          <a:lstStyle/>
          <a:p>
            <a:r>
              <a:rPr lang="en-US"/>
              <a:t>Women as leaders</a:t>
            </a:r>
          </a:p>
        </p:txBody>
      </p:sp>
      <p:pic>
        <p:nvPicPr>
          <p:cNvPr id="4" name="Picture 3">
            <a:extLst>
              <a:ext uri="{FF2B5EF4-FFF2-40B4-BE49-F238E27FC236}">
                <a16:creationId xmlns:a16="http://schemas.microsoft.com/office/drawing/2014/main" id="{3AF9F89A-7C3E-F148-8F4A-6DD9B1227EDE}"/>
              </a:ext>
            </a:extLst>
          </p:cNvPr>
          <p:cNvPicPr>
            <a:picLocks noChangeAspect="1"/>
          </p:cNvPicPr>
          <p:nvPr/>
        </p:nvPicPr>
        <p:blipFill rotWithShape="1">
          <a:blip r:embed="rId3"/>
          <a:srcRect l="3209" r="2903"/>
          <a:stretch/>
        </p:blipFill>
        <p:spPr>
          <a:xfrm>
            <a:off x="20" y="975"/>
            <a:ext cx="4635988" cy="6858000"/>
          </a:xfrm>
          <a:prstGeom prst="rect">
            <a:avLst/>
          </a:prstGeom>
        </p:spPr>
      </p:pic>
      <p:graphicFrame>
        <p:nvGraphicFramePr>
          <p:cNvPr id="5" name="Content Placeholder 2">
            <a:extLst>
              <a:ext uri="{FF2B5EF4-FFF2-40B4-BE49-F238E27FC236}">
                <a16:creationId xmlns:a16="http://schemas.microsoft.com/office/drawing/2014/main" id="{6F055CE9-52E0-4A13-8672-A4E0D5956042}"/>
              </a:ext>
            </a:extLst>
          </p:cNvPr>
          <p:cNvGraphicFramePr>
            <a:graphicFrameLocks noGrp="1"/>
          </p:cNvGraphicFramePr>
          <p:nvPr>
            <p:ph idx="1"/>
            <p:extLst>
              <p:ext uri="{D42A27DB-BD31-4B8C-83A1-F6EECF244321}">
                <p14:modId xmlns:p14="http://schemas.microsoft.com/office/powerpoint/2010/main" val="2041914487"/>
              </p:ext>
            </p:extLst>
          </p:nvPr>
        </p:nvGraphicFramePr>
        <p:xfrm>
          <a:off x="4955458" y="2251587"/>
          <a:ext cx="6593075" cy="39722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56481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117F0C1-BCBB-40C7-99D6-F703E7A4B5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1A5D8BC-B41A-4E96-91C4-D60F51622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D321D5F-FA18-4271-9EAA-0BEA14116BB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BC038AD0-A0A7-874C-9027-15AD7962855C}"/>
              </a:ext>
            </a:extLst>
          </p:cNvPr>
          <p:cNvSpPr>
            <a:spLocks noGrp="1"/>
          </p:cNvSpPr>
          <p:nvPr>
            <p:ph type="title"/>
          </p:nvPr>
        </p:nvSpPr>
        <p:spPr>
          <a:xfrm>
            <a:off x="718457" y="531278"/>
            <a:ext cx="3211517" cy="5292579"/>
          </a:xfrm>
        </p:spPr>
        <p:txBody>
          <a:bodyPr>
            <a:normAutofit/>
          </a:bodyPr>
          <a:lstStyle/>
          <a:p>
            <a:r>
              <a:rPr lang="en-US">
                <a:solidFill>
                  <a:srgbClr val="FFFFFF"/>
                </a:solidFill>
              </a:rPr>
              <a:t>Women as leaders</a:t>
            </a:r>
          </a:p>
        </p:txBody>
      </p:sp>
      <p:sp useBgFill="1">
        <p:nvSpPr>
          <p:cNvPr id="16" name="Freeform: Shape 15">
            <a:extLst>
              <a:ext uri="{FF2B5EF4-FFF2-40B4-BE49-F238E27FC236}">
                <a16:creationId xmlns:a16="http://schemas.microsoft.com/office/drawing/2014/main" id="{51287385-D3EA-47A8-A127-6061791AD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4422108" y="0"/>
            <a:ext cx="7769892" cy="6858000"/>
          </a:xfrm>
          <a:custGeom>
            <a:avLst/>
            <a:gdLst>
              <a:gd name="connsiteX0" fmla="*/ 1779516 w 7769892"/>
              <a:gd name="connsiteY0" fmla="*/ 0 h 6837536"/>
              <a:gd name="connsiteX1" fmla="*/ 6454848 w 7769892"/>
              <a:gd name="connsiteY1" fmla="*/ 0 h 6837536"/>
              <a:gd name="connsiteX2" fmla="*/ 6511730 w 7769892"/>
              <a:gd name="connsiteY2" fmla="*/ 37905 h 6837536"/>
              <a:gd name="connsiteX3" fmla="*/ 7769892 w 7769892"/>
              <a:gd name="connsiteY3" fmla="*/ 1486041 h 6837536"/>
              <a:gd name="connsiteX4" fmla="*/ 7769892 w 7769892"/>
              <a:gd name="connsiteY4" fmla="*/ 5281056 h 6837536"/>
              <a:gd name="connsiteX5" fmla="*/ 6353475 w 7769892"/>
              <a:gd name="connsiteY5" fmla="*/ 6837536 h 6837536"/>
              <a:gd name="connsiteX6" fmla="*/ 1882727 w 7769892"/>
              <a:gd name="connsiteY6" fmla="*/ 6837536 h 6837536"/>
              <a:gd name="connsiteX7" fmla="*/ 0 w 7769892"/>
              <a:gd name="connsiteY7" fmla="*/ 3386463 h 6837536"/>
              <a:gd name="connsiteX8" fmla="*/ 1655292 w 7769892"/>
              <a:gd name="connsiteY8" fmla="*/ 88307 h 683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69892" h="6837536">
                <a:moveTo>
                  <a:pt x="1779516" y="0"/>
                </a:moveTo>
                <a:lnTo>
                  <a:pt x="6454848" y="0"/>
                </a:lnTo>
                <a:lnTo>
                  <a:pt x="6511730" y="37905"/>
                </a:lnTo>
                <a:cubicBezTo>
                  <a:pt x="7036410" y="413592"/>
                  <a:pt x="7468976" y="909648"/>
                  <a:pt x="7769892" y="1486041"/>
                </a:cubicBezTo>
                <a:cubicBezTo>
                  <a:pt x="7769892" y="1486041"/>
                  <a:pt x="7769892" y="1486041"/>
                  <a:pt x="7769892" y="5281056"/>
                </a:cubicBezTo>
                <a:cubicBezTo>
                  <a:pt x="7437646" y="5916473"/>
                  <a:pt x="6953850" y="6452788"/>
                  <a:pt x="6353475" y="6837536"/>
                </a:cubicBezTo>
                <a:cubicBezTo>
                  <a:pt x="6353475" y="6837536"/>
                  <a:pt x="6353475" y="6837536"/>
                  <a:pt x="1882727" y="6837536"/>
                </a:cubicBezTo>
                <a:cubicBezTo>
                  <a:pt x="751925" y="6103017"/>
                  <a:pt x="0" y="4832183"/>
                  <a:pt x="0" y="3386463"/>
                </a:cubicBezTo>
                <a:cubicBezTo>
                  <a:pt x="0" y="2036566"/>
                  <a:pt x="651406" y="838748"/>
                  <a:pt x="1655292" y="88307"/>
                </a:cubicBezTo>
                <a:close/>
              </a:path>
            </a:pathLst>
          </a:custGeom>
          <a:ln w="50800" cap="sq" cmpd="dbl">
            <a:noFill/>
            <a:miter lim="800000"/>
          </a:ln>
          <a:effectLst>
            <a:outerShdw blurRad="254000" algn="tl" rotWithShape="0">
              <a:srgbClr val="000000">
                <a:alpha val="43000"/>
              </a:srgbClr>
            </a:outerShdw>
          </a:effectLst>
        </p:spPr>
        <p:txBody>
          <a:bodyPr vert="horz" wrap="square" lIns="91440" tIns="45720" rIns="91440" bIns="45720" rtlCol="0" anchor="t">
            <a:noAutofit/>
          </a:bodyPr>
          <a:lstStyle/>
          <a:p>
            <a:pPr algn="ctr">
              <a:spcAft>
                <a:spcPts val="1000"/>
              </a:spcAft>
              <a:buClr>
                <a:schemeClr val="tx1"/>
              </a:buClr>
              <a:buSzPct val="100000"/>
              <a:buFont typeface="Arial"/>
              <a:buNone/>
            </a:pPr>
            <a:endParaRPr lang="en-US" sz="1600" cap="all"/>
          </a:p>
        </p:txBody>
      </p:sp>
      <p:graphicFrame>
        <p:nvGraphicFramePr>
          <p:cNvPr id="5" name="Content Placeholder 2">
            <a:extLst>
              <a:ext uri="{FF2B5EF4-FFF2-40B4-BE49-F238E27FC236}">
                <a16:creationId xmlns:a16="http://schemas.microsoft.com/office/drawing/2014/main" id="{7CE1C585-8025-4B5B-AB12-87F05D8AA353}"/>
              </a:ext>
            </a:extLst>
          </p:cNvPr>
          <p:cNvGraphicFramePr>
            <a:graphicFrameLocks noGrp="1"/>
          </p:cNvGraphicFramePr>
          <p:nvPr>
            <p:ph idx="1"/>
            <p:extLst>
              <p:ext uri="{D42A27DB-BD31-4B8C-83A1-F6EECF244321}">
                <p14:modId xmlns:p14="http://schemas.microsoft.com/office/powerpoint/2010/main" val="1398332163"/>
              </p:ext>
            </p:extLst>
          </p:nvPr>
        </p:nvGraphicFramePr>
        <p:xfrm>
          <a:off x="5617029" y="793820"/>
          <a:ext cx="5741534" cy="5170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19676791"/>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B32E-E7DB-D844-AFA8-441D08136A89}"/>
              </a:ext>
            </a:extLst>
          </p:cNvPr>
          <p:cNvSpPr>
            <a:spLocks noGrp="1"/>
          </p:cNvSpPr>
          <p:nvPr>
            <p:ph type="title"/>
          </p:nvPr>
        </p:nvSpPr>
        <p:spPr>
          <a:xfrm>
            <a:off x="4955458" y="639097"/>
            <a:ext cx="6593075" cy="1612490"/>
          </a:xfrm>
        </p:spPr>
        <p:txBody>
          <a:bodyPr>
            <a:normAutofit/>
          </a:bodyPr>
          <a:lstStyle/>
          <a:p>
            <a:r>
              <a:rPr lang="en-US"/>
              <a:t>Women as leaders</a:t>
            </a:r>
          </a:p>
        </p:txBody>
      </p:sp>
      <p:pic>
        <p:nvPicPr>
          <p:cNvPr id="4" name="Picture 3">
            <a:extLst>
              <a:ext uri="{FF2B5EF4-FFF2-40B4-BE49-F238E27FC236}">
                <a16:creationId xmlns:a16="http://schemas.microsoft.com/office/drawing/2014/main" id="{DEA504AE-D85B-874A-B070-A1BA1C4B3DCF}"/>
              </a:ext>
            </a:extLst>
          </p:cNvPr>
          <p:cNvPicPr>
            <a:picLocks noChangeAspect="1"/>
          </p:cNvPicPr>
          <p:nvPr/>
        </p:nvPicPr>
        <p:blipFill rotWithShape="1">
          <a:blip r:embed="rId3"/>
          <a:srcRect l="2827" r="5728"/>
          <a:stretch/>
        </p:blipFill>
        <p:spPr>
          <a:xfrm>
            <a:off x="20" y="975"/>
            <a:ext cx="4635988" cy="6858000"/>
          </a:xfrm>
          <a:prstGeom prst="rect">
            <a:avLst/>
          </a:prstGeom>
        </p:spPr>
      </p:pic>
      <p:graphicFrame>
        <p:nvGraphicFramePr>
          <p:cNvPr id="22" name="Content Placeholder 2">
            <a:extLst>
              <a:ext uri="{FF2B5EF4-FFF2-40B4-BE49-F238E27FC236}">
                <a16:creationId xmlns:a16="http://schemas.microsoft.com/office/drawing/2014/main" id="{74AE82B9-1428-4F28-81A9-D5401FD59571}"/>
              </a:ext>
            </a:extLst>
          </p:cNvPr>
          <p:cNvGraphicFramePr>
            <a:graphicFrameLocks noGrp="1"/>
          </p:cNvGraphicFramePr>
          <p:nvPr>
            <p:ph idx="1"/>
            <p:extLst>
              <p:ext uri="{D42A27DB-BD31-4B8C-83A1-F6EECF244321}">
                <p14:modId xmlns:p14="http://schemas.microsoft.com/office/powerpoint/2010/main" val="109916162"/>
              </p:ext>
            </p:extLst>
          </p:nvPr>
        </p:nvGraphicFramePr>
        <p:xfrm>
          <a:off x="4955458" y="2251587"/>
          <a:ext cx="6593075" cy="39722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25888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23BAC-58FF-694B-877F-2E6F39AB3113}"/>
              </a:ext>
            </a:extLst>
          </p:cNvPr>
          <p:cNvSpPr>
            <a:spLocks noGrp="1"/>
          </p:cNvSpPr>
          <p:nvPr>
            <p:ph type="title"/>
          </p:nvPr>
        </p:nvSpPr>
        <p:spPr/>
        <p:txBody>
          <a:bodyPr/>
          <a:lstStyle/>
          <a:p>
            <a:r>
              <a:rPr lang="en-US" dirty="0"/>
              <a:t>Video – female leaders in history</a:t>
            </a:r>
          </a:p>
        </p:txBody>
      </p:sp>
      <p:sp>
        <p:nvSpPr>
          <p:cNvPr id="3" name="Content Placeholder 2">
            <a:extLst>
              <a:ext uri="{FF2B5EF4-FFF2-40B4-BE49-F238E27FC236}">
                <a16:creationId xmlns:a16="http://schemas.microsoft.com/office/drawing/2014/main" id="{985DE934-8D7A-D740-8E19-A56F5AAE9690}"/>
              </a:ext>
            </a:extLst>
          </p:cNvPr>
          <p:cNvSpPr>
            <a:spLocks noGrp="1"/>
          </p:cNvSpPr>
          <p:nvPr>
            <p:ph idx="1"/>
          </p:nvPr>
        </p:nvSpPr>
        <p:spPr/>
        <p:txBody>
          <a:bodyPr/>
          <a:lstStyle/>
          <a:p>
            <a:r>
              <a:rPr lang="en-CA" dirty="0">
                <a:hlinkClick r:id="rId2"/>
              </a:rPr>
              <a:t>http://k12resources.nelson.com/social_studies/9780176860868/instructor/content/explorer/video/u02_video_1.html</a:t>
            </a:r>
            <a:endParaRPr lang="en-US" dirty="0"/>
          </a:p>
        </p:txBody>
      </p:sp>
    </p:spTree>
    <p:extLst>
      <p:ext uri="{BB962C8B-B14F-4D97-AF65-F5344CB8AC3E}">
        <p14:creationId xmlns:p14="http://schemas.microsoft.com/office/powerpoint/2010/main" val="3859833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84926-BEE9-6A47-B4F2-E1944F8FEE78}"/>
              </a:ext>
            </a:extLst>
          </p:cNvPr>
          <p:cNvSpPr>
            <a:spLocks noGrp="1"/>
          </p:cNvSpPr>
          <p:nvPr>
            <p:ph type="title"/>
          </p:nvPr>
        </p:nvSpPr>
        <p:spPr/>
        <p:txBody>
          <a:bodyPr/>
          <a:lstStyle/>
          <a:p>
            <a:r>
              <a:rPr lang="en-US" dirty="0"/>
              <a:t>female leaders in history - assignment</a:t>
            </a:r>
          </a:p>
        </p:txBody>
      </p:sp>
      <p:sp>
        <p:nvSpPr>
          <p:cNvPr id="3" name="Content Placeholder 2">
            <a:extLst>
              <a:ext uri="{FF2B5EF4-FFF2-40B4-BE49-F238E27FC236}">
                <a16:creationId xmlns:a16="http://schemas.microsoft.com/office/drawing/2014/main" id="{CBBD7322-0E73-8549-BCBA-DC77A415F135}"/>
              </a:ext>
            </a:extLst>
          </p:cNvPr>
          <p:cNvSpPr>
            <a:spLocks noGrp="1"/>
          </p:cNvSpPr>
          <p:nvPr>
            <p:ph idx="1"/>
          </p:nvPr>
        </p:nvSpPr>
        <p:spPr/>
        <p:txBody>
          <a:bodyPr/>
          <a:lstStyle/>
          <a:p>
            <a:r>
              <a:rPr lang="en-US" dirty="0"/>
              <a:t>In groups of 2-3 people, you will create a chapbook that tells the story of an important female leader in history.</a:t>
            </a:r>
          </a:p>
          <a:p>
            <a:r>
              <a:rPr lang="en-US" dirty="0"/>
              <a:t>Guides to creating a chapbook:</a:t>
            </a:r>
          </a:p>
          <a:p>
            <a:pPr lvl="1"/>
            <a:r>
              <a:rPr lang="en-US" dirty="0"/>
              <a:t>On paper - </a:t>
            </a:r>
            <a:r>
              <a:rPr lang="en-CA" dirty="0">
                <a:hlinkClick r:id="rId2"/>
              </a:rPr>
              <a:t>http://www.lampinhand.com/artist-in-residence/2016/how-to-make-your-own-chapbook</a:t>
            </a:r>
            <a:endParaRPr lang="en-CA" dirty="0"/>
          </a:p>
          <a:p>
            <a:pPr lvl="1"/>
            <a:r>
              <a:rPr lang="en-CA" dirty="0"/>
              <a:t>On a computer - </a:t>
            </a:r>
            <a:r>
              <a:rPr lang="en-CA" dirty="0">
                <a:hlinkClick r:id="rId3"/>
              </a:rPr>
              <a:t>https://support.office.com/en-us/article/create-a-booklet-or-book-in-word-dfd94694-fa4f-4c71-a1c7-737c31539e4a</a:t>
            </a:r>
            <a:endParaRPr lang="en-US" dirty="0"/>
          </a:p>
        </p:txBody>
      </p:sp>
    </p:spTree>
    <p:extLst>
      <p:ext uri="{BB962C8B-B14F-4D97-AF65-F5344CB8AC3E}">
        <p14:creationId xmlns:p14="http://schemas.microsoft.com/office/powerpoint/2010/main" val="1076310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117F0C1-BCBB-40C7-99D6-F703E7A4B5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1A5D8BC-B41A-4E96-91C4-D60F51622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0D321D5F-FA18-4271-9EAA-0BEA14116BB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1A72328F-DC35-9F47-B852-E84E509989A3}"/>
              </a:ext>
            </a:extLst>
          </p:cNvPr>
          <p:cNvSpPr>
            <a:spLocks noGrp="1"/>
          </p:cNvSpPr>
          <p:nvPr>
            <p:ph type="title"/>
          </p:nvPr>
        </p:nvSpPr>
        <p:spPr>
          <a:xfrm>
            <a:off x="718457" y="531278"/>
            <a:ext cx="3211517" cy="5292579"/>
          </a:xfrm>
        </p:spPr>
        <p:txBody>
          <a:bodyPr>
            <a:normAutofit/>
          </a:bodyPr>
          <a:lstStyle/>
          <a:p>
            <a:r>
              <a:rPr lang="en-US">
                <a:solidFill>
                  <a:srgbClr val="FFFFFF"/>
                </a:solidFill>
              </a:rPr>
              <a:t>Discussion</a:t>
            </a:r>
          </a:p>
        </p:txBody>
      </p:sp>
      <p:sp useBgFill="1">
        <p:nvSpPr>
          <p:cNvPr id="17" name="Freeform: Shape 16">
            <a:extLst>
              <a:ext uri="{FF2B5EF4-FFF2-40B4-BE49-F238E27FC236}">
                <a16:creationId xmlns:a16="http://schemas.microsoft.com/office/drawing/2014/main" id="{51287385-D3EA-47A8-A127-6061791AD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4422108" y="0"/>
            <a:ext cx="7769892" cy="6858000"/>
          </a:xfrm>
          <a:custGeom>
            <a:avLst/>
            <a:gdLst>
              <a:gd name="connsiteX0" fmla="*/ 1779516 w 7769892"/>
              <a:gd name="connsiteY0" fmla="*/ 0 h 6837536"/>
              <a:gd name="connsiteX1" fmla="*/ 6454848 w 7769892"/>
              <a:gd name="connsiteY1" fmla="*/ 0 h 6837536"/>
              <a:gd name="connsiteX2" fmla="*/ 6511730 w 7769892"/>
              <a:gd name="connsiteY2" fmla="*/ 37905 h 6837536"/>
              <a:gd name="connsiteX3" fmla="*/ 7769892 w 7769892"/>
              <a:gd name="connsiteY3" fmla="*/ 1486041 h 6837536"/>
              <a:gd name="connsiteX4" fmla="*/ 7769892 w 7769892"/>
              <a:gd name="connsiteY4" fmla="*/ 5281056 h 6837536"/>
              <a:gd name="connsiteX5" fmla="*/ 6353475 w 7769892"/>
              <a:gd name="connsiteY5" fmla="*/ 6837536 h 6837536"/>
              <a:gd name="connsiteX6" fmla="*/ 1882727 w 7769892"/>
              <a:gd name="connsiteY6" fmla="*/ 6837536 h 6837536"/>
              <a:gd name="connsiteX7" fmla="*/ 0 w 7769892"/>
              <a:gd name="connsiteY7" fmla="*/ 3386463 h 6837536"/>
              <a:gd name="connsiteX8" fmla="*/ 1655292 w 7769892"/>
              <a:gd name="connsiteY8" fmla="*/ 88307 h 683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69892" h="6837536">
                <a:moveTo>
                  <a:pt x="1779516" y="0"/>
                </a:moveTo>
                <a:lnTo>
                  <a:pt x="6454848" y="0"/>
                </a:lnTo>
                <a:lnTo>
                  <a:pt x="6511730" y="37905"/>
                </a:lnTo>
                <a:cubicBezTo>
                  <a:pt x="7036410" y="413592"/>
                  <a:pt x="7468976" y="909648"/>
                  <a:pt x="7769892" y="1486041"/>
                </a:cubicBezTo>
                <a:cubicBezTo>
                  <a:pt x="7769892" y="1486041"/>
                  <a:pt x="7769892" y="1486041"/>
                  <a:pt x="7769892" y="5281056"/>
                </a:cubicBezTo>
                <a:cubicBezTo>
                  <a:pt x="7437646" y="5916473"/>
                  <a:pt x="6953850" y="6452788"/>
                  <a:pt x="6353475" y="6837536"/>
                </a:cubicBezTo>
                <a:cubicBezTo>
                  <a:pt x="6353475" y="6837536"/>
                  <a:pt x="6353475" y="6837536"/>
                  <a:pt x="1882727" y="6837536"/>
                </a:cubicBezTo>
                <a:cubicBezTo>
                  <a:pt x="751925" y="6103017"/>
                  <a:pt x="0" y="4832183"/>
                  <a:pt x="0" y="3386463"/>
                </a:cubicBezTo>
                <a:cubicBezTo>
                  <a:pt x="0" y="2036566"/>
                  <a:pt x="651406" y="838748"/>
                  <a:pt x="1655292" y="88307"/>
                </a:cubicBezTo>
                <a:close/>
              </a:path>
            </a:pathLst>
          </a:custGeom>
          <a:ln w="50800" cap="sq" cmpd="dbl">
            <a:noFill/>
            <a:miter lim="800000"/>
          </a:ln>
          <a:effectLst>
            <a:outerShdw blurRad="254000" algn="tl" rotWithShape="0">
              <a:srgbClr val="000000">
                <a:alpha val="43000"/>
              </a:srgbClr>
            </a:outerShdw>
          </a:effectLst>
        </p:spPr>
        <p:txBody>
          <a:bodyPr vert="horz" wrap="square" lIns="91440" tIns="45720" rIns="91440" bIns="45720" rtlCol="0" anchor="t">
            <a:noAutofit/>
          </a:bodyPr>
          <a:lstStyle/>
          <a:p>
            <a:pPr algn="ctr">
              <a:spcAft>
                <a:spcPts val="1000"/>
              </a:spcAft>
              <a:buClr>
                <a:schemeClr val="tx1"/>
              </a:buClr>
              <a:buSzPct val="100000"/>
              <a:buFont typeface="Arial"/>
              <a:buNone/>
            </a:pPr>
            <a:endParaRPr lang="en-US" sz="1600" cap="all"/>
          </a:p>
        </p:txBody>
      </p:sp>
      <p:graphicFrame>
        <p:nvGraphicFramePr>
          <p:cNvPr id="6" name="Content Placeholder 2">
            <a:extLst>
              <a:ext uri="{FF2B5EF4-FFF2-40B4-BE49-F238E27FC236}">
                <a16:creationId xmlns:a16="http://schemas.microsoft.com/office/drawing/2014/main" id="{A89AD359-5CDA-4A8D-9822-EB6504BC0F46}"/>
              </a:ext>
            </a:extLst>
          </p:cNvPr>
          <p:cNvGraphicFramePr>
            <a:graphicFrameLocks noGrp="1"/>
          </p:cNvGraphicFramePr>
          <p:nvPr>
            <p:ph idx="1"/>
            <p:extLst>
              <p:ext uri="{D42A27DB-BD31-4B8C-83A1-F6EECF244321}">
                <p14:modId xmlns:p14="http://schemas.microsoft.com/office/powerpoint/2010/main" val="3166061191"/>
              </p:ext>
            </p:extLst>
          </p:nvPr>
        </p:nvGraphicFramePr>
        <p:xfrm>
          <a:off x="5617029" y="793820"/>
          <a:ext cx="5741534" cy="5170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5926969"/>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BC304-9C6A-7541-8999-66A826B7403B}"/>
              </a:ext>
            </a:extLst>
          </p:cNvPr>
          <p:cNvSpPr>
            <a:spLocks noGrp="1"/>
          </p:cNvSpPr>
          <p:nvPr>
            <p:ph type="title"/>
          </p:nvPr>
        </p:nvSpPr>
        <p:spPr/>
        <p:txBody>
          <a:bodyPr/>
          <a:lstStyle/>
          <a:p>
            <a:r>
              <a:rPr lang="en-US" dirty="0"/>
              <a:t>Day 1 – list of significant leaders</a:t>
            </a:r>
          </a:p>
        </p:txBody>
      </p:sp>
      <p:sp>
        <p:nvSpPr>
          <p:cNvPr id="3" name="Content Placeholder 2">
            <a:extLst>
              <a:ext uri="{FF2B5EF4-FFF2-40B4-BE49-F238E27FC236}">
                <a16:creationId xmlns:a16="http://schemas.microsoft.com/office/drawing/2014/main" id="{23BF329D-835C-504C-AB8C-189089D1710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442137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B7108-DF9A-6249-955E-DBD1D2C21616}"/>
              </a:ext>
            </a:extLst>
          </p:cNvPr>
          <p:cNvSpPr>
            <a:spLocks noGrp="1"/>
          </p:cNvSpPr>
          <p:nvPr>
            <p:ph type="title"/>
          </p:nvPr>
        </p:nvSpPr>
        <p:spPr/>
        <p:txBody>
          <a:bodyPr/>
          <a:lstStyle/>
          <a:p>
            <a:r>
              <a:rPr lang="en-US" dirty="0"/>
              <a:t>Day 2 – list of significant leaders</a:t>
            </a:r>
          </a:p>
        </p:txBody>
      </p:sp>
      <p:sp>
        <p:nvSpPr>
          <p:cNvPr id="3" name="Content Placeholder 2">
            <a:extLst>
              <a:ext uri="{FF2B5EF4-FFF2-40B4-BE49-F238E27FC236}">
                <a16:creationId xmlns:a16="http://schemas.microsoft.com/office/drawing/2014/main" id="{DE405B36-12D3-F34B-895B-27E36BF39185}"/>
              </a:ext>
            </a:extLst>
          </p:cNvPr>
          <p:cNvSpPr>
            <a:spLocks noGrp="1"/>
          </p:cNvSpPr>
          <p:nvPr>
            <p:ph idx="1"/>
          </p:nvPr>
        </p:nvSpPr>
        <p:spPr/>
        <p:txBody>
          <a:bodyPr/>
          <a:lstStyle/>
          <a:p>
            <a:r>
              <a:rPr lang="en-US" dirty="0"/>
              <a:t>Vladimir Putin					Pope Francis</a:t>
            </a:r>
          </a:p>
          <a:p>
            <a:r>
              <a:rPr lang="en-US" dirty="0"/>
              <a:t>Donald Trump					</a:t>
            </a:r>
            <a:r>
              <a:rPr lang="en-US" dirty="0" err="1"/>
              <a:t>Lizzo</a:t>
            </a:r>
            <a:endParaRPr lang="en-US" dirty="0"/>
          </a:p>
          <a:p>
            <a:r>
              <a:rPr lang="en-US" dirty="0"/>
              <a:t>Ellen </a:t>
            </a:r>
            <a:r>
              <a:rPr lang="en-US" dirty="0" err="1"/>
              <a:t>Degeneres</a:t>
            </a:r>
            <a:r>
              <a:rPr lang="en-US" dirty="0"/>
              <a:t>					Oprah</a:t>
            </a:r>
          </a:p>
          <a:p>
            <a:r>
              <a:rPr lang="en-US" dirty="0"/>
              <a:t>Queen Elizabeth II				</a:t>
            </a:r>
            <a:r>
              <a:rPr lang="en-US" dirty="0" err="1"/>
              <a:t>Mr</a:t>
            </a:r>
            <a:r>
              <a:rPr lang="en-US" dirty="0"/>
              <a:t> Beast</a:t>
            </a:r>
          </a:p>
          <a:p>
            <a:r>
              <a:rPr lang="en-US" dirty="0"/>
              <a:t>Greta Thunberg					Bill Gates</a:t>
            </a:r>
          </a:p>
          <a:p>
            <a:r>
              <a:rPr lang="en-US"/>
              <a:t>Kim Jong-un					</a:t>
            </a:r>
            <a:endParaRPr lang="en-US" dirty="0"/>
          </a:p>
          <a:p>
            <a:r>
              <a:rPr lang="en-US" dirty="0"/>
              <a:t>Theresa May</a:t>
            </a:r>
          </a:p>
          <a:p>
            <a:r>
              <a:rPr lang="en-US" dirty="0"/>
              <a:t>Michelle Obama</a:t>
            </a:r>
          </a:p>
          <a:p>
            <a:r>
              <a:rPr lang="en-US" dirty="0"/>
              <a:t>Elton John</a:t>
            </a:r>
          </a:p>
        </p:txBody>
      </p:sp>
    </p:spTree>
    <p:extLst>
      <p:ext uri="{BB962C8B-B14F-4D97-AF65-F5344CB8AC3E}">
        <p14:creationId xmlns:p14="http://schemas.microsoft.com/office/powerpoint/2010/main" val="1142515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117F0C1-BCBB-40C7-99D6-F703E7A4B5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1A5D8BC-B41A-4E96-91C4-D60F51622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D321D5F-FA18-4271-9EAA-0BEA14116BB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8913849D-2ABC-E84B-8196-7FAFA3E431E5}"/>
              </a:ext>
            </a:extLst>
          </p:cNvPr>
          <p:cNvSpPr>
            <a:spLocks noGrp="1"/>
          </p:cNvSpPr>
          <p:nvPr>
            <p:ph type="title"/>
          </p:nvPr>
        </p:nvSpPr>
        <p:spPr>
          <a:xfrm>
            <a:off x="718457" y="531278"/>
            <a:ext cx="3211517" cy="5292579"/>
          </a:xfrm>
        </p:spPr>
        <p:txBody>
          <a:bodyPr>
            <a:normAutofit/>
          </a:bodyPr>
          <a:lstStyle/>
          <a:p>
            <a:r>
              <a:rPr lang="en-US">
                <a:solidFill>
                  <a:srgbClr val="FFFFFF"/>
                </a:solidFill>
              </a:rPr>
              <a:t>Nelson textbook – page 58</a:t>
            </a:r>
          </a:p>
        </p:txBody>
      </p:sp>
      <p:sp useBgFill="1">
        <p:nvSpPr>
          <p:cNvPr id="16" name="Freeform: Shape 15">
            <a:extLst>
              <a:ext uri="{FF2B5EF4-FFF2-40B4-BE49-F238E27FC236}">
                <a16:creationId xmlns:a16="http://schemas.microsoft.com/office/drawing/2014/main" id="{51287385-D3EA-47A8-A127-6061791AD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4422108" y="0"/>
            <a:ext cx="7769892" cy="6858000"/>
          </a:xfrm>
          <a:custGeom>
            <a:avLst/>
            <a:gdLst>
              <a:gd name="connsiteX0" fmla="*/ 1779516 w 7769892"/>
              <a:gd name="connsiteY0" fmla="*/ 0 h 6837536"/>
              <a:gd name="connsiteX1" fmla="*/ 6454848 w 7769892"/>
              <a:gd name="connsiteY1" fmla="*/ 0 h 6837536"/>
              <a:gd name="connsiteX2" fmla="*/ 6511730 w 7769892"/>
              <a:gd name="connsiteY2" fmla="*/ 37905 h 6837536"/>
              <a:gd name="connsiteX3" fmla="*/ 7769892 w 7769892"/>
              <a:gd name="connsiteY3" fmla="*/ 1486041 h 6837536"/>
              <a:gd name="connsiteX4" fmla="*/ 7769892 w 7769892"/>
              <a:gd name="connsiteY4" fmla="*/ 5281056 h 6837536"/>
              <a:gd name="connsiteX5" fmla="*/ 6353475 w 7769892"/>
              <a:gd name="connsiteY5" fmla="*/ 6837536 h 6837536"/>
              <a:gd name="connsiteX6" fmla="*/ 1882727 w 7769892"/>
              <a:gd name="connsiteY6" fmla="*/ 6837536 h 6837536"/>
              <a:gd name="connsiteX7" fmla="*/ 0 w 7769892"/>
              <a:gd name="connsiteY7" fmla="*/ 3386463 h 6837536"/>
              <a:gd name="connsiteX8" fmla="*/ 1655292 w 7769892"/>
              <a:gd name="connsiteY8" fmla="*/ 88307 h 683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69892" h="6837536">
                <a:moveTo>
                  <a:pt x="1779516" y="0"/>
                </a:moveTo>
                <a:lnTo>
                  <a:pt x="6454848" y="0"/>
                </a:lnTo>
                <a:lnTo>
                  <a:pt x="6511730" y="37905"/>
                </a:lnTo>
                <a:cubicBezTo>
                  <a:pt x="7036410" y="413592"/>
                  <a:pt x="7468976" y="909648"/>
                  <a:pt x="7769892" y="1486041"/>
                </a:cubicBezTo>
                <a:cubicBezTo>
                  <a:pt x="7769892" y="1486041"/>
                  <a:pt x="7769892" y="1486041"/>
                  <a:pt x="7769892" y="5281056"/>
                </a:cubicBezTo>
                <a:cubicBezTo>
                  <a:pt x="7437646" y="5916473"/>
                  <a:pt x="6953850" y="6452788"/>
                  <a:pt x="6353475" y="6837536"/>
                </a:cubicBezTo>
                <a:cubicBezTo>
                  <a:pt x="6353475" y="6837536"/>
                  <a:pt x="6353475" y="6837536"/>
                  <a:pt x="1882727" y="6837536"/>
                </a:cubicBezTo>
                <a:cubicBezTo>
                  <a:pt x="751925" y="6103017"/>
                  <a:pt x="0" y="4832183"/>
                  <a:pt x="0" y="3386463"/>
                </a:cubicBezTo>
                <a:cubicBezTo>
                  <a:pt x="0" y="2036566"/>
                  <a:pt x="651406" y="838748"/>
                  <a:pt x="1655292" y="88307"/>
                </a:cubicBezTo>
                <a:close/>
              </a:path>
            </a:pathLst>
          </a:custGeom>
          <a:ln w="50800" cap="sq" cmpd="dbl">
            <a:noFill/>
            <a:miter lim="800000"/>
          </a:ln>
          <a:effectLst>
            <a:outerShdw blurRad="254000" algn="tl" rotWithShape="0">
              <a:srgbClr val="000000">
                <a:alpha val="43000"/>
              </a:srgbClr>
            </a:outerShdw>
          </a:effectLst>
        </p:spPr>
        <p:txBody>
          <a:bodyPr vert="horz" wrap="square" lIns="91440" tIns="45720" rIns="91440" bIns="45720" rtlCol="0" anchor="t">
            <a:noAutofit/>
          </a:bodyPr>
          <a:lstStyle/>
          <a:p>
            <a:pPr algn="ctr">
              <a:spcAft>
                <a:spcPts val="1000"/>
              </a:spcAft>
              <a:buClr>
                <a:schemeClr val="tx1"/>
              </a:buClr>
              <a:buSzPct val="100000"/>
              <a:buFont typeface="Arial"/>
              <a:buNone/>
            </a:pPr>
            <a:endParaRPr lang="en-US" sz="1600" cap="all"/>
          </a:p>
        </p:txBody>
      </p:sp>
      <p:graphicFrame>
        <p:nvGraphicFramePr>
          <p:cNvPr id="5" name="Content Placeholder 2">
            <a:extLst>
              <a:ext uri="{FF2B5EF4-FFF2-40B4-BE49-F238E27FC236}">
                <a16:creationId xmlns:a16="http://schemas.microsoft.com/office/drawing/2014/main" id="{4027BBED-D2EC-4742-9C9E-AC491DAB6106}"/>
              </a:ext>
            </a:extLst>
          </p:cNvPr>
          <p:cNvGraphicFramePr>
            <a:graphicFrameLocks noGrp="1"/>
          </p:cNvGraphicFramePr>
          <p:nvPr>
            <p:ph idx="1"/>
            <p:extLst>
              <p:ext uri="{D42A27DB-BD31-4B8C-83A1-F6EECF244321}">
                <p14:modId xmlns:p14="http://schemas.microsoft.com/office/powerpoint/2010/main" val="1619127020"/>
              </p:ext>
            </p:extLst>
          </p:nvPr>
        </p:nvGraphicFramePr>
        <p:xfrm>
          <a:off x="5617029" y="793820"/>
          <a:ext cx="5741534" cy="5170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65473673"/>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A166780-9337-4437-95D3-5EA9D55AAA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B3D0F40-BF1F-4120-945D-90C5AAD6E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4654296" cy="6856214"/>
          </a:xfrm>
          <a:prstGeom prst="rect">
            <a:avLst/>
          </a:prstGeom>
          <a:blipFill dpi="0" rotWithShape="1">
            <a:blip r:embed="rId2"/>
            <a:srcRect/>
            <a:tile tx="0" ty="0" sx="100000" sy="100000" flip="none" algn="tl"/>
          </a:blipFill>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15640A69-3748-450C-8DDB-B2051AC04BC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1893"/>
          <a:stretch/>
        </p:blipFill>
        <p:spPr>
          <a:xfrm>
            <a:off x="0" y="0"/>
            <a:ext cx="4644770" cy="6856214"/>
          </a:xfrm>
          <a:prstGeom prst="rect">
            <a:avLst/>
          </a:prstGeom>
        </p:spPr>
      </p:pic>
      <p:sp>
        <p:nvSpPr>
          <p:cNvPr id="9" name="Title 8">
            <a:extLst>
              <a:ext uri="{FF2B5EF4-FFF2-40B4-BE49-F238E27FC236}">
                <a16:creationId xmlns:a16="http://schemas.microsoft.com/office/drawing/2014/main" id="{BE0A6BBA-3917-BB4B-BAC0-D6D90E0FC7AB}"/>
              </a:ext>
            </a:extLst>
          </p:cNvPr>
          <p:cNvSpPr>
            <a:spLocks noGrp="1"/>
          </p:cNvSpPr>
          <p:nvPr>
            <p:ph type="title"/>
          </p:nvPr>
        </p:nvSpPr>
        <p:spPr>
          <a:xfrm>
            <a:off x="685801" y="643466"/>
            <a:ext cx="3351530" cy="4995333"/>
          </a:xfrm>
        </p:spPr>
        <p:txBody>
          <a:bodyPr>
            <a:normAutofit/>
          </a:bodyPr>
          <a:lstStyle/>
          <a:p>
            <a:r>
              <a:rPr lang="en-US">
                <a:solidFill>
                  <a:srgbClr val="FFFFFF"/>
                </a:solidFill>
              </a:rPr>
              <a:t>What make a leader significant?</a:t>
            </a:r>
          </a:p>
        </p:txBody>
      </p:sp>
      <p:sp useBgFill="1">
        <p:nvSpPr>
          <p:cNvPr id="24" name="Rectangle 23">
            <a:extLst>
              <a:ext uri="{FF2B5EF4-FFF2-40B4-BE49-F238E27FC236}">
                <a16:creationId xmlns:a16="http://schemas.microsoft.com/office/drawing/2014/main" id="{66F4F323-644B-4A47-97E9-BFB73840F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1120" y="-2"/>
            <a:ext cx="7537705" cy="68562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Content Placeholder 10">
            <a:extLst>
              <a:ext uri="{FF2B5EF4-FFF2-40B4-BE49-F238E27FC236}">
                <a16:creationId xmlns:a16="http://schemas.microsoft.com/office/drawing/2014/main" id="{C94D31FC-B15F-48D1-A3B0-9B93B6311782}"/>
              </a:ext>
            </a:extLst>
          </p:cNvPr>
          <p:cNvGraphicFramePr>
            <a:graphicFrameLocks noGrp="1"/>
          </p:cNvGraphicFramePr>
          <p:nvPr>
            <p:ph sz="half" idx="4294967295"/>
            <p:extLst>
              <p:ext uri="{D42A27DB-BD31-4B8C-83A1-F6EECF244321}">
                <p14:modId xmlns:p14="http://schemas.microsoft.com/office/powerpoint/2010/main" val="2410793335"/>
              </p:ext>
            </p:extLst>
          </p:nvPr>
        </p:nvGraphicFramePr>
        <p:xfrm>
          <a:off x="5467509" y="804671"/>
          <a:ext cx="5886291" cy="49172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52968958"/>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5F65CD9-825D-44BD-8681-D42D260D4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2F64C47-BE0B-4DA4-A62F-C6922DD208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
            <a:ext cx="4125976" cy="6858002"/>
          </a:xfrm>
          <a:custGeom>
            <a:avLst/>
            <a:gdLst>
              <a:gd name="connsiteX0" fmla="*/ 4125976 w 4125976"/>
              <a:gd name="connsiteY0" fmla="*/ 0 h 6858002"/>
              <a:gd name="connsiteX1" fmla="*/ 1300393 w 4125976"/>
              <a:gd name="connsiteY1" fmla="*/ 0 h 6858002"/>
              <a:gd name="connsiteX2" fmla="*/ 1300393 w 4125976"/>
              <a:gd name="connsiteY2" fmla="*/ 2 h 6858002"/>
              <a:gd name="connsiteX3" fmla="*/ 1155520 w 4125976"/>
              <a:gd name="connsiteY3" fmla="*/ 2 h 6858002"/>
              <a:gd name="connsiteX4" fmla="*/ 1074856 w 4125976"/>
              <a:gd name="connsiteY4" fmla="*/ 88573 h 6858002"/>
              <a:gd name="connsiteX5" fmla="*/ 0 w 4125976"/>
              <a:gd name="connsiteY5" fmla="*/ 3396600 h 6858002"/>
              <a:gd name="connsiteX6" fmla="*/ 1222540 w 4125976"/>
              <a:gd name="connsiteY6" fmla="*/ 6858002 h 6858002"/>
              <a:gd name="connsiteX7" fmla="*/ 4125598 w 4125976"/>
              <a:gd name="connsiteY7" fmla="*/ 6858002 h 6858002"/>
              <a:gd name="connsiteX8" fmla="*/ 4125976 w 4125976"/>
              <a:gd name="connsiteY8" fmla="*/ 685760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5976" h="6858002">
                <a:moveTo>
                  <a:pt x="4125976" y="0"/>
                </a:moveTo>
                <a:lnTo>
                  <a:pt x="1300393" y="0"/>
                </a:lnTo>
                <a:lnTo>
                  <a:pt x="1300393" y="2"/>
                </a:lnTo>
                <a:lnTo>
                  <a:pt x="1155520" y="2"/>
                </a:lnTo>
                <a:lnTo>
                  <a:pt x="1074856" y="88573"/>
                </a:lnTo>
                <a:cubicBezTo>
                  <a:pt x="422987" y="841260"/>
                  <a:pt x="0" y="2042663"/>
                  <a:pt x="0" y="3396600"/>
                </a:cubicBezTo>
                <a:cubicBezTo>
                  <a:pt x="0" y="4846647"/>
                  <a:pt x="488259" y="6121285"/>
                  <a:pt x="1222540" y="6858002"/>
                </a:cubicBezTo>
                <a:cubicBezTo>
                  <a:pt x="4125598" y="6858002"/>
                  <a:pt x="4125598" y="6858002"/>
                  <a:pt x="4125598" y="6858002"/>
                </a:cubicBezTo>
                <a:lnTo>
                  <a:pt x="4125976" y="6857600"/>
                </a:lnTo>
                <a:close/>
              </a:path>
            </a:pathLst>
          </a:custGeom>
          <a:blipFill dpi="0" rotWithShape="1">
            <a:blip r:embed="rId2"/>
            <a:srcRect/>
            <a:tile tx="0" ty="0" sx="100000" sy="100000" flip="none" algn="tl"/>
          </a:blip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EE74630-41E7-0E4C-812C-77E4743428D6}"/>
              </a:ext>
            </a:extLst>
          </p:cNvPr>
          <p:cNvSpPr>
            <a:spLocks noGrp="1"/>
          </p:cNvSpPr>
          <p:nvPr>
            <p:ph type="title"/>
          </p:nvPr>
        </p:nvSpPr>
        <p:spPr>
          <a:xfrm>
            <a:off x="685801" y="643466"/>
            <a:ext cx="2590799" cy="4995333"/>
          </a:xfrm>
        </p:spPr>
        <p:txBody>
          <a:bodyPr>
            <a:normAutofit/>
          </a:bodyPr>
          <a:lstStyle/>
          <a:p>
            <a:r>
              <a:rPr lang="en-US" sz="3300">
                <a:solidFill>
                  <a:srgbClr val="FFFFFF"/>
                </a:solidFill>
              </a:rPr>
              <a:t>What makes a leader significant?</a:t>
            </a:r>
          </a:p>
        </p:txBody>
      </p:sp>
      <p:graphicFrame>
        <p:nvGraphicFramePr>
          <p:cNvPr id="18" name="Content Placeholder 2">
            <a:extLst>
              <a:ext uri="{FF2B5EF4-FFF2-40B4-BE49-F238E27FC236}">
                <a16:creationId xmlns:a16="http://schemas.microsoft.com/office/drawing/2014/main" id="{1BE4B4C0-F481-4DAE-AA74-5B1781A0051F}"/>
              </a:ext>
            </a:extLst>
          </p:cNvPr>
          <p:cNvGraphicFramePr>
            <a:graphicFrameLocks noGrp="1"/>
          </p:cNvGraphicFramePr>
          <p:nvPr>
            <p:ph idx="1"/>
            <p:extLst>
              <p:ext uri="{D42A27DB-BD31-4B8C-83A1-F6EECF244321}">
                <p14:modId xmlns:p14="http://schemas.microsoft.com/office/powerpoint/2010/main" val="913168625"/>
              </p:ext>
            </p:extLst>
          </p:nvPr>
        </p:nvGraphicFramePr>
        <p:xfrm>
          <a:off x="4808601" y="901700"/>
          <a:ext cx="6545199" cy="4820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34264173"/>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117F0C1-BCBB-40C7-99D6-F703E7A4B5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1A5D8BC-B41A-4E96-91C4-D60F51622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D321D5F-FA18-4271-9EAA-0BEA14116BB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600ABB62-D26E-2243-9E5D-75DB3AF736A4}"/>
              </a:ext>
            </a:extLst>
          </p:cNvPr>
          <p:cNvSpPr>
            <a:spLocks noGrp="1"/>
          </p:cNvSpPr>
          <p:nvPr>
            <p:ph type="title"/>
          </p:nvPr>
        </p:nvSpPr>
        <p:spPr>
          <a:xfrm>
            <a:off x="718457" y="531278"/>
            <a:ext cx="3211517" cy="5292579"/>
          </a:xfrm>
        </p:spPr>
        <p:txBody>
          <a:bodyPr>
            <a:normAutofit/>
          </a:bodyPr>
          <a:lstStyle/>
          <a:p>
            <a:r>
              <a:rPr lang="en-US">
                <a:solidFill>
                  <a:srgbClr val="FFFFFF"/>
                </a:solidFill>
              </a:rPr>
              <a:t>Analyze and explain the significance of leaders</a:t>
            </a:r>
          </a:p>
        </p:txBody>
      </p:sp>
      <p:sp useBgFill="1">
        <p:nvSpPr>
          <p:cNvPr id="16" name="Freeform: Shape 15">
            <a:extLst>
              <a:ext uri="{FF2B5EF4-FFF2-40B4-BE49-F238E27FC236}">
                <a16:creationId xmlns:a16="http://schemas.microsoft.com/office/drawing/2014/main" id="{51287385-D3EA-47A8-A127-6061791AD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4422108" y="0"/>
            <a:ext cx="7769892" cy="6858000"/>
          </a:xfrm>
          <a:custGeom>
            <a:avLst/>
            <a:gdLst>
              <a:gd name="connsiteX0" fmla="*/ 1779516 w 7769892"/>
              <a:gd name="connsiteY0" fmla="*/ 0 h 6837536"/>
              <a:gd name="connsiteX1" fmla="*/ 6454848 w 7769892"/>
              <a:gd name="connsiteY1" fmla="*/ 0 h 6837536"/>
              <a:gd name="connsiteX2" fmla="*/ 6511730 w 7769892"/>
              <a:gd name="connsiteY2" fmla="*/ 37905 h 6837536"/>
              <a:gd name="connsiteX3" fmla="*/ 7769892 w 7769892"/>
              <a:gd name="connsiteY3" fmla="*/ 1486041 h 6837536"/>
              <a:gd name="connsiteX4" fmla="*/ 7769892 w 7769892"/>
              <a:gd name="connsiteY4" fmla="*/ 5281056 h 6837536"/>
              <a:gd name="connsiteX5" fmla="*/ 6353475 w 7769892"/>
              <a:gd name="connsiteY5" fmla="*/ 6837536 h 6837536"/>
              <a:gd name="connsiteX6" fmla="*/ 1882727 w 7769892"/>
              <a:gd name="connsiteY6" fmla="*/ 6837536 h 6837536"/>
              <a:gd name="connsiteX7" fmla="*/ 0 w 7769892"/>
              <a:gd name="connsiteY7" fmla="*/ 3386463 h 6837536"/>
              <a:gd name="connsiteX8" fmla="*/ 1655292 w 7769892"/>
              <a:gd name="connsiteY8" fmla="*/ 88307 h 683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69892" h="6837536">
                <a:moveTo>
                  <a:pt x="1779516" y="0"/>
                </a:moveTo>
                <a:lnTo>
                  <a:pt x="6454848" y="0"/>
                </a:lnTo>
                <a:lnTo>
                  <a:pt x="6511730" y="37905"/>
                </a:lnTo>
                <a:cubicBezTo>
                  <a:pt x="7036410" y="413592"/>
                  <a:pt x="7468976" y="909648"/>
                  <a:pt x="7769892" y="1486041"/>
                </a:cubicBezTo>
                <a:cubicBezTo>
                  <a:pt x="7769892" y="1486041"/>
                  <a:pt x="7769892" y="1486041"/>
                  <a:pt x="7769892" y="5281056"/>
                </a:cubicBezTo>
                <a:cubicBezTo>
                  <a:pt x="7437646" y="5916473"/>
                  <a:pt x="6953850" y="6452788"/>
                  <a:pt x="6353475" y="6837536"/>
                </a:cubicBezTo>
                <a:cubicBezTo>
                  <a:pt x="6353475" y="6837536"/>
                  <a:pt x="6353475" y="6837536"/>
                  <a:pt x="1882727" y="6837536"/>
                </a:cubicBezTo>
                <a:cubicBezTo>
                  <a:pt x="751925" y="6103017"/>
                  <a:pt x="0" y="4832183"/>
                  <a:pt x="0" y="3386463"/>
                </a:cubicBezTo>
                <a:cubicBezTo>
                  <a:pt x="0" y="2036566"/>
                  <a:pt x="651406" y="838748"/>
                  <a:pt x="1655292" y="88307"/>
                </a:cubicBezTo>
                <a:close/>
              </a:path>
            </a:pathLst>
          </a:custGeom>
          <a:ln w="50800" cap="sq" cmpd="dbl">
            <a:noFill/>
            <a:miter lim="800000"/>
          </a:ln>
          <a:effectLst>
            <a:outerShdw blurRad="254000" algn="tl" rotWithShape="0">
              <a:srgbClr val="000000">
                <a:alpha val="43000"/>
              </a:srgbClr>
            </a:outerShdw>
          </a:effectLst>
        </p:spPr>
        <p:txBody>
          <a:bodyPr vert="horz" wrap="square" lIns="91440" tIns="45720" rIns="91440" bIns="45720" rtlCol="0" anchor="t">
            <a:noAutofit/>
          </a:bodyPr>
          <a:lstStyle/>
          <a:p>
            <a:pPr algn="ctr">
              <a:spcAft>
                <a:spcPts val="1000"/>
              </a:spcAft>
              <a:buClr>
                <a:schemeClr val="tx1"/>
              </a:buClr>
              <a:buSzPct val="100000"/>
              <a:buFont typeface="Arial"/>
              <a:buNone/>
            </a:pPr>
            <a:endParaRPr lang="en-US" sz="1600" cap="all"/>
          </a:p>
        </p:txBody>
      </p:sp>
      <p:graphicFrame>
        <p:nvGraphicFramePr>
          <p:cNvPr id="5" name="Content Placeholder 2">
            <a:extLst>
              <a:ext uri="{FF2B5EF4-FFF2-40B4-BE49-F238E27FC236}">
                <a16:creationId xmlns:a16="http://schemas.microsoft.com/office/drawing/2014/main" id="{BA3C0303-5ABD-40DA-9D48-FAB71F9B98F4}"/>
              </a:ext>
            </a:extLst>
          </p:cNvPr>
          <p:cNvGraphicFramePr>
            <a:graphicFrameLocks noGrp="1"/>
          </p:cNvGraphicFramePr>
          <p:nvPr>
            <p:ph idx="1"/>
            <p:extLst>
              <p:ext uri="{D42A27DB-BD31-4B8C-83A1-F6EECF244321}">
                <p14:modId xmlns:p14="http://schemas.microsoft.com/office/powerpoint/2010/main" val="2426775491"/>
              </p:ext>
            </p:extLst>
          </p:nvPr>
        </p:nvGraphicFramePr>
        <p:xfrm>
          <a:off x="5617029" y="793820"/>
          <a:ext cx="5741534" cy="5170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7130400"/>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EE0DF-876C-FF4F-95A9-73AF6A4B6A52}"/>
              </a:ext>
            </a:extLst>
          </p:cNvPr>
          <p:cNvSpPr>
            <a:spLocks noGrp="1"/>
          </p:cNvSpPr>
          <p:nvPr>
            <p:ph type="title"/>
          </p:nvPr>
        </p:nvSpPr>
        <p:spPr>
          <a:xfrm>
            <a:off x="4955458" y="639097"/>
            <a:ext cx="6593075" cy="1612490"/>
          </a:xfrm>
        </p:spPr>
        <p:txBody>
          <a:bodyPr>
            <a:normAutofit/>
          </a:bodyPr>
          <a:lstStyle/>
          <a:p>
            <a:r>
              <a:rPr lang="en-US"/>
              <a:t>Salah al-din’s significance</a:t>
            </a:r>
          </a:p>
        </p:txBody>
      </p:sp>
      <p:pic>
        <p:nvPicPr>
          <p:cNvPr id="4" name="Picture 3">
            <a:extLst>
              <a:ext uri="{FF2B5EF4-FFF2-40B4-BE49-F238E27FC236}">
                <a16:creationId xmlns:a16="http://schemas.microsoft.com/office/drawing/2014/main" id="{090EFE05-4D3F-774D-92AC-40ED548E1AFC}"/>
              </a:ext>
            </a:extLst>
          </p:cNvPr>
          <p:cNvPicPr>
            <a:picLocks noChangeAspect="1"/>
          </p:cNvPicPr>
          <p:nvPr/>
        </p:nvPicPr>
        <p:blipFill rotWithShape="1">
          <a:blip r:embed="rId3"/>
          <a:srcRect l="22806" r="32241"/>
          <a:stretch/>
        </p:blipFill>
        <p:spPr>
          <a:xfrm>
            <a:off x="20" y="975"/>
            <a:ext cx="4635988" cy="6858000"/>
          </a:xfrm>
          <a:prstGeom prst="rect">
            <a:avLst/>
          </a:prstGeom>
        </p:spPr>
      </p:pic>
      <p:graphicFrame>
        <p:nvGraphicFramePr>
          <p:cNvPr id="5" name="Content Placeholder 2">
            <a:extLst>
              <a:ext uri="{FF2B5EF4-FFF2-40B4-BE49-F238E27FC236}">
                <a16:creationId xmlns:a16="http://schemas.microsoft.com/office/drawing/2014/main" id="{0D30729C-7274-402A-AFF7-8ABEEADD171C}"/>
              </a:ext>
            </a:extLst>
          </p:cNvPr>
          <p:cNvGraphicFramePr>
            <a:graphicFrameLocks noGrp="1"/>
          </p:cNvGraphicFramePr>
          <p:nvPr>
            <p:ph idx="1"/>
            <p:extLst>
              <p:ext uri="{D42A27DB-BD31-4B8C-83A1-F6EECF244321}">
                <p14:modId xmlns:p14="http://schemas.microsoft.com/office/powerpoint/2010/main" val="1555120064"/>
              </p:ext>
            </p:extLst>
          </p:nvPr>
        </p:nvGraphicFramePr>
        <p:xfrm>
          <a:off x="4955458" y="2251587"/>
          <a:ext cx="6593075" cy="39722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115514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otalTime>5784</TotalTime>
  <Words>913</Words>
  <Application>Microsoft Macintosh PowerPoint</Application>
  <PresentationFormat>Widescreen</PresentationFormat>
  <Paragraphs>77</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Celestial</vt:lpstr>
      <vt:lpstr>What makes a leader significant?</vt:lpstr>
      <vt:lpstr>Discussion</vt:lpstr>
      <vt:lpstr>Day 1 – list of significant leaders</vt:lpstr>
      <vt:lpstr>Day 2 – list of significant leaders</vt:lpstr>
      <vt:lpstr>Nelson textbook – page 58</vt:lpstr>
      <vt:lpstr>What make a leader significant?</vt:lpstr>
      <vt:lpstr>What makes a leader significant?</vt:lpstr>
      <vt:lpstr>Analyze and explain the significance of leaders</vt:lpstr>
      <vt:lpstr>Salah al-din’s significance</vt:lpstr>
      <vt:lpstr>Chinggis khan’s significance</vt:lpstr>
      <vt:lpstr>Eleanor of Aquitaine’s significance</vt:lpstr>
      <vt:lpstr>Women as leaders</vt:lpstr>
      <vt:lpstr>Women as leaders</vt:lpstr>
      <vt:lpstr>Women as leaders</vt:lpstr>
      <vt:lpstr>Video – female leaders in history</vt:lpstr>
      <vt:lpstr>female leaders in history - assignment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makes a leader significant?</dc:title>
  <dc:creator>Sharlene Prasad</dc:creator>
  <cp:lastModifiedBy>Sharlene Prasad</cp:lastModifiedBy>
  <cp:revision>8</cp:revision>
  <dcterms:created xsi:type="dcterms:W3CDTF">2020-02-14T19:23:55Z</dcterms:created>
  <dcterms:modified xsi:type="dcterms:W3CDTF">2020-02-20T21:06:16Z</dcterms:modified>
</cp:coreProperties>
</file>