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Pope Urban II believes that Jerusalem has been captured by the enemy. </a:t>
            </a:r>
          </a:p>
          <a:p>
            <a:r>
              <a:rPr lang="en-US" dirty="0" smtClean="0"/>
              <a:t>He also believes that God will reward Christians who fight by forgiving their sins and allowing them to enter heaven.</a:t>
            </a:r>
          </a:p>
          <a:p>
            <a:r>
              <a:rPr lang="en-US" dirty="0" smtClean="0"/>
              <a:t>Salah al-Din believes that Jerusalem was a Muslim city and was more important to more Muslims because Muhammad went there.</a:t>
            </a:r>
          </a:p>
          <a:p>
            <a:r>
              <a:rPr lang="en-US" dirty="0" smtClean="0"/>
              <a:t>Both believe that Jerusalem should belong to their followers and use religious reasons to explain why.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these quotations tell you about the perspectives of Pope Urban II and Salah al-Din and how they saw Jerusalem? What similarities do you notice between the two quotations?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three present Christian crusaders as violent and only interested in plundering.</a:t>
            </a:r>
          </a:p>
          <a:p>
            <a:r>
              <a:rPr lang="en-US" dirty="0" smtClean="0"/>
              <a:t>Fulcher was a priest who may have disapproved of the crusaders.</a:t>
            </a:r>
          </a:p>
          <a:p>
            <a:r>
              <a:rPr lang="en-US" dirty="0" smtClean="0"/>
              <a:t>The writer of the </a:t>
            </a:r>
            <a:r>
              <a:rPr lang="en-US" dirty="0" err="1" smtClean="0"/>
              <a:t>Annales</a:t>
            </a:r>
            <a:r>
              <a:rPr lang="en-US" dirty="0" smtClean="0"/>
              <a:t> wants to understand and perhaps excuse their behavior. </a:t>
            </a:r>
          </a:p>
          <a:p>
            <a:r>
              <a:rPr lang="en-US" dirty="0" smtClean="0"/>
              <a:t>Al-</a:t>
            </a:r>
            <a:r>
              <a:rPr lang="en-US" dirty="0" err="1" smtClean="0"/>
              <a:t>Athir</a:t>
            </a:r>
            <a:r>
              <a:rPr lang="en-US" dirty="0" smtClean="0"/>
              <a:t> focused on the violence and theft of the Crusaders because of his religious beliefs.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How are the Christian crusaders and their mission presented in the quotations from Ali ‘</a:t>
            </a:r>
            <a:r>
              <a:rPr lang="en-US" dirty="0" err="1" smtClean="0"/>
              <a:t>Izz</a:t>
            </a:r>
            <a:r>
              <a:rPr lang="en-US" dirty="0" smtClean="0"/>
              <a:t> al-Din ibn al-</a:t>
            </a:r>
            <a:r>
              <a:rPr lang="en-US" dirty="0" err="1" smtClean="0"/>
              <a:t>Athir</a:t>
            </a:r>
            <a:r>
              <a:rPr lang="en-US" dirty="0" smtClean="0"/>
              <a:t>, Fulcher of Chartres, and the </a:t>
            </a:r>
            <a:r>
              <a:rPr lang="en-US" dirty="0" err="1" smtClean="0"/>
              <a:t>Annales</a:t>
            </a:r>
            <a:r>
              <a:rPr lang="en-US" dirty="0" smtClean="0"/>
              <a:t> </a:t>
            </a:r>
            <a:r>
              <a:rPr lang="en-US" dirty="0" err="1" smtClean="0"/>
              <a:t>Herbipolenses</a:t>
            </a:r>
            <a:r>
              <a:rPr lang="en-US" dirty="0" smtClean="0"/>
              <a:t>? How might each person’s perspective affect his or her view?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0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sees the Muslim leaders as weakened by a lack of unity.</a:t>
            </a:r>
          </a:p>
          <a:p>
            <a:r>
              <a:rPr lang="en-US" dirty="0" smtClean="0"/>
              <a:t>He believes that the Muslim leaders are blasphemers who are only interested in their own pleasure.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How does the author view the crusaders? How does he view Muslim leaders?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0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Muslims would have viewed it as a great success, showing not only his superiority as a leader but the justice of their cause and superiority of their religion.</a:t>
            </a:r>
          </a:p>
          <a:p>
            <a:r>
              <a:rPr lang="en-US" dirty="0" smtClean="0"/>
              <a:t>Christians viewed the defeat as a major setback to their </a:t>
            </a:r>
            <a:r>
              <a:rPr lang="en-US" smtClean="0"/>
              <a:t>cause.s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How do you think Muslim viewed Salah al-Din’s victory over the crusaders? How do you think Christians viewed it?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44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</TotalTime>
  <Words>308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</vt:vector>
  </TitlesOfParts>
  <Company>Vancouver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Sharlene Prasad</dc:creator>
  <cp:lastModifiedBy>Sharlene Prasad</cp:lastModifiedBy>
  <cp:revision>3</cp:revision>
  <dcterms:created xsi:type="dcterms:W3CDTF">2019-12-17T17:16:23Z</dcterms:created>
  <dcterms:modified xsi:type="dcterms:W3CDTF">2019-12-17T17:35:03Z</dcterms:modified>
</cp:coreProperties>
</file>